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6"/>
  </p:notesMasterIdLst>
  <p:handoutMasterIdLst>
    <p:handoutMasterId r:id="rId67"/>
  </p:handoutMasterIdLst>
  <p:sldIdLst>
    <p:sldId id="304" r:id="rId3"/>
    <p:sldId id="328" r:id="rId4"/>
    <p:sldId id="330" r:id="rId5"/>
    <p:sldId id="331" r:id="rId6"/>
    <p:sldId id="332" r:id="rId7"/>
    <p:sldId id="333" r:id="rId8"/>
    <p:sldId id="334" r:id="rId9"/>
    <p:sldId id="352" r:id="rId10"/>
    <p:sldId id="354" r:id="rId11"/>
    <p:sldId id="355" r:id="rId12"/>
    <p:sldId id="461" r:id="rId13"/>
    <p:sldId id="309" r:id="rId14"/>
    <p:sldId id="357" r:id="rId15"/>
    <p:sldId id="319" r:id="rId16"/>
    <p:sldId id="358" r:id="rId17"/>
    <p:sldId id="360" r:id="rId18"/>
    <p:sldId id="458" r:id="rId19"/>
    <p:sldId id="460" r:id="rId20"/>
    <p:sldId id="361" r:id="rId21"/>
    <p:sldId id="311" r:id="rId22"/>
    <p:sldId id="431" r:id="rId23"/>
    <p:sldId id="325" r:id="rId24"/>
    <p:sldId id="362" r:id="rId25"/>
    <p:sldId id="312" r:id="rId26"/>
    <p:sldId id="313" r:id="rId27"/>
    <p:sldId id="314" r:id="rId28"/>
    <p:sldId id="316" r:id="rId29"/>
    <p:sldId id="317" r:id="rId30"/>
    <p:sldId id="388" r:id="rId31"/>
    <p:sldId id="389" r:id="rId32"/>
    <p:sldId id="390" r:id="rId33"/>
    <p:sldId id="422" r:id="rId34"/>
    <p:sldId id="457" r:id="rId35"/>
    <p:sldId id="432" r:id="rId36"/>
    <p:sldId id="433" r:id="rId37"/>
    <p:sldId id="442" r:id="rId38"/>
    <p:sldId id="443" r:id="rId39"/>
    <p:sldId id="444" r:id="rId40"/>
    <p:sldId id="445" r:id="rId41"/>
    <p:sldId id="446" r:id="rId42"/>
    <p:sldId id="397" r:id="rId43"/>
    <p:sldId id="398" r:id="rId44"/>
    <p:sldId id="399" r:id="rId45"/>
    <p:sldId id="400" r:id="rId46"/>
    <p:sldId id="396" r:id="rId47"/>
    <p:sldId id="404" r:id="rId48"/>
    <p:sldId id="441" r:id="rId49"/>
    <p:sldId id="439" r:id="rId50"/>
    <p:sldId id="452" r:id="rId51"/>
    <p:sldId id="447" r:id="rId52"/>
    <p:sldId id="456" r:id="rId53"/>
    <p:sldId id="463" r:id="rId54"/>
    <p:sldId id="448" r:id="rId55"/>
    <p:sldId id="449" r:id="rId56"/>
    <p:sldId id="450" r:id="rId57"/>
    <p:sldId id="451" r:id="rId58"/>
    <p:sldId id="453" r:id="rId59"/>
    <p:sldId id="454" r:id="rId60"/>
    <p:sldId id="465" r:id="rId61"/>
    <p:sldId id="466" r:id="rId62"/>
    <p:sldId id="467" r:id="rId63"/>
    <p:sldId id="464" r:id="rId64"/>
    <p:sldId id="421" r:id="rId65"/>
  </p:sldIdLst>
  <p:sldSz cx="9144000" cy="6858000" type="screen4x3"/>
  <p:notesSz cx="7315200" cy="96012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THONG" initials="H"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2114" autoAdjust="0"/>
  </p:normalViewPr>
  <p:slideViewPr>
    <p:cSldViewPr>
      <p:cViewPr varScale="1">
        <p:scale>
          <a:sx n="50" d="100"/>
          <a:sy n="50" d="100"/>
        </p:scale>
        <p:origin x="571" y="29"/>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2-16T13:37:03.749" idx="7">
    <p:pos x="4546" y="2219"/>
    <p:text/>
  </p:cm>
</p:cmLst>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B8795-F65C-2B4E-96C4-AB1144ECADAF}" type="doc">
      <dgm:prSet loTypeId="urn:microsoft.com/office/officeart/2005/8/layout/process4" loCatId="" qsTypeId="urn:microsoft.com/office/officeart/2005/8/quickstyle/simple4" qsCatId="simple" csTypeId="urn:microsoft.com/office/officeart/2005/8/colors/colorful3" csCatId="colorful" phldr="1"/>
      <dgm:spPr/>
      <dgm:t>
        <a:bodyPr/>
        <a:lstStyle/>
        <a:p>
          <a:endParaRPr lang="en-US"/>
        </a:p>
      </dgm:t>
    </dgm:pt>
    <dgm:pt modelId="{07108F39-99F0-3948-9035-ED75F8E8D380}">
      <dgm:prSet custT="1"/>
      <dgm:spPr/>
      <dgm:t>
        <a:bodyPr/>
        <a:lstStyle/>
        <a:p>
          <a:pPr rtl="0"/>
          <a:r>
            <a:rPr lang="pt-BR" sz="2400" dirty="0" err="1" smtClean="0">
              <a:solidFill>
                <a:srgbClr val="000000"/>
              </a:solidFill>
            </a:rPr>
            <a:t>Bản</a:t>
          </a:r>
          <a:r>
            <a:rPr lang="pt-BR" sz="2400" dirty="0" smtClean="0">
              <a:solidFill>
                <a:srgbClr val="000000"/>
              </a:solidFill>
            </a:rPr>
            <a:t> </a:t>
          </a:r>
          <a:r>
            <a:rPr lang="pt-BR" sz="2400" dirty="0" err="1" smtClean="0">
              <a:solidFill>
                <a:srgbClr val="000000"/>
              </a:solidFill>
            </a:rPr>
            <a:t>chất</a:t>
          </a:r>
          <a:r>
            <a:rPr lang="pt-BR" sz="2400" dirty="0" smtClean="0">
              <a:solidFill>
                <a:srgbClr val="000000"/>
              </a:solidFill>
            </a:rPr>
            <a:t> </a:t>
          </a:r>
          <a:r>
            <a:rPr lang="pt-BR" sz="2400" dirty="0" err="1" smtClean="0">
              <a:solidFill>
                <a:srgbClr val="000000"/>
              </a:solidFill>
            </a:rPr>
            <a:t>của</a:t>
          </a:r>
          <a:r>
            <a:rPr lang="pt-BR" sz="2400" dirty="0" smtClean="0">
              <a:solidFill>
                <a:srgbClr val="000000"/>
              </a:solidFill>
            </a:rPr>
            <a:t> </a:t>
          </a:r>
          <a:r>
            <a:rPr lang="pt-BR" sz="2400" dirty="0" err="1" smtClean="0">
              <a:solidFill>
                <a:srgbClr val="000000"/>
              </a:solidFill>
            </a:rPr>
            <a:t>phản</a:t>
          </a:r>
          <a:r>
            <a:rPr lang="pt-BR" sz="2400" dirty="0" smtClean="0">
              <a:solidFill>
                <a:srgbClr val="000000"/>
              </a:solidFill>
            </a:rPr>
            <a:t> </a:t>
          </a:r>
          <a:r>
            <a:rPr lang="pt-BR" sz="2400" dirty="0" err="1" smtClean="0">
              <a:solidFill>
                <a:srgbClr val="000000"/>
              </a:solidFill>
            </a:rPr>
            <a:t>ánh</a:t>
          </a:r>
          <a:r>
            <a:rPr lang="pt-BR" sz="2400" dirty="0" smtClean="0">
              <a:solidFill>
                <a:srgbClr val="000000"/>
              </a:solidFill>
            </a:rPr>
            <a:t> </a:t>
          </a:r>
          <a:r>
            <a:rPr lang="pt-BR" sz="2400" dirty="0" err="1" smtClean="0">
              <a:solidFill>
                <a:srgbClr val="000000"/>
              </a:solidFill>
            </a:rPr>
            <a:t>tâm</a:t>
          </a:r>
          <a:r>
            <a:rPr lang="pt-BR" sz="2400" dirty="0" smtClean="0">
              <a:solidFill>
                <a:srgbClr val="000000"/>
              </a:solidFill>
            </a:rPr>
            <a:t> </a:t>
          </a:r>
          <a:r>
            <a:rPr lang="pt-BR" sz="2400" dirty="0" err="1" smtClean="0">
              <a:solidFill>
                <a:srgbClr val="000000"/>
              </a:solidFill>
            </a:rPr>
            <a:t>lý</a:t>
          </a:r>
          <a:r>
            <a:rPr lang="pt-BR" sz="2400" dirty="0" smtClean="0">
              <a:solidFill>
                <a:srgbClr val="000000"/>
              </a:solidFill>
            </a:rPr>
            <a:t>, </a:t>
          </a:r>
          <a:r>
            <a:rPr lang="pt-BR" sz="2400" dirty="0" err="1" smtClean="0">
              <a:solidFill>
                <a:srgbClr val="000000"/>
              </a:solidFill>
            </a:rPr>
            <a:t>xã</a:t>
          </a:r>
          <a:r>
            <a:rPr lang="pt-BR" sz="2400" dirty="0" smtClean="0">
              <a:solidFill>
                <a:srgbClr val="000000"/>
              </a:solidFill>
            </a:rPr>
            <a:t> </a:t>
          </a:r>
          <a:r>
            <a:rPr lang="pt-BR" sz="2400" dirty="0" err="1" smtClean="0">
              <a:solidFill>
                <a:srgbClr val="000000"/>
              </a:solidFill>
            </a:rPr>
            <a:t>hội</a:t>
          </a:r>
          <a:r>
            <a:rPr lang="pt-BR" sz="2400" dirty="0" smtClean="0">
              <a:solidFill>
                <a:srgbClr val="000000"/>
              </a:solidFill>
            </a:rPr>
            <a:t> </a:t>
          </a:r>
          <a:r>
            <a:rPr lang="pt-BR" sz="2400" dirty="0" err="1" smtClean="0">
              <a:solidFill>
                <a:srgbClr val="000000"/>
              </a:solidFill>
            </a:rPr>
            <a:t>là</a:t>
          </a:r>
          <a:r>
            <a:rPr lang="pt-BR" sz="2400" dirty="0" smtClean="0">
              <a:solidFill>
                <a:srgbClr val="000000"/>
              </a:solidFill>
            </a:rPr>
            <a:t> </a:t>
          </a:r>
          <a:r>
            <a:rPr lang="pt-BR" sz="2400" dirty="0" err="1" smtClean="0">
              <a:solidFill>
                <a:srgbClr val="000000"/>
              </a:solidFill>
            </a:rPr>
            <a:t>phản</a:t>
          </a:r>
          <a:r>
            <a:rPr lang="pt-BR" sz="2400" dirty="0" smtClean="0">
              <a:solidFill>
                <a:srgbClr val="000000"/>
              </a:solidFill>
            </a:rPr>
            <a:t> </a:t>
          </a:r>
          <a:r>
            <a:rPr lang="pt-BR" sz="2400" dirty="0" err="1" smtClean="0">
              <a:solidFill>
                <a:srgbClr val="000000"/>
              </a:solidFill>
            </a:rPr>
            <a:t>ánh</a:t>
          </a:r>
          <a:r>
            <a:rPr lang="pt-BR" sz="2400" dirty="0" smtClean="0">
              <a:solidFill>
                <a:srgbClr val="000000"/>
              </a:solidFill>
            </a:rPr>
            <a:t> </a:t>
          </a:r>
          <a:r>
            <a:rPr lang="pt-BR" sz="2400" dirty="0" err="1" smtClean="0">
              <a:solidFill>
                <a:srgbClr val="000000"/>
              </a:solidFill>
            </a:rPr>
            <a:t>sinh</a:t>
          </a:r>
          <a:r>
            <a:rPr lang="pt-BR" sz="2400" dirty="0" smtClean="0">
              <a:solidFill>
                <a:srgbClr val="000000"/>
              </a:solidFill>
            </a:rPr>
            <a:t> </a:t>
          </a:r>
          <a:r>
            <a:rPr lang="pt-BR" sz="2400" dirty="0" err="1" smtClean="0">
              <a:solidFill>
                <a:srgbClr val="000000"/>
              </a:solidFill>
            </a:rPr>
            <a:t>động</a:t>
          </a:r>
          <a:r>
            <a:rPr lang="pt-BR" sz="2400" dirty="0" smtClean="0">
              <a:solidFill>
                <a:srgbClr val="000000"/>
              </a:solidFill>
            </a:rPr>
            <a:t> </a:t>
          </a:r>
          <a:r>
            <a:rPr lang="pt-BR" sz="2400" dirty="0" err="1" smtClean="0">
              <a:solidFill>
                <a:srgbClr val="000000"/>
              </a:solidFill>
            </a:rPr>
            <a:t>và</a:t>
          </a:r>
          <a:r>
            <a:rPr lang="pt-BR" sz="2400" dirty="0" smtClean="0">
              <a:solidFill>
                <a:srgbClr val="000000"/>
              </a:solidFill>
            </a:rPr>
            <a:t> </a:t>
          </a:r>
          <a:r>
            <a:rPr lang="pt-BR" sz="2400" dirty="0" err="1" smtClean="0">
              <a:solidFill>
                <a:srgbClr val="000000"/>
              </a:solidFill>
            </a:rPr>
            <a:t>sáng</a:t>
          </a:r>
          <a:r>
            <a:rPr lang="pt-BR" sz="2400" dirty="0" smtClean="0">
              <a:solidFill>
                <a:srgbClr val="000000"/>
              </a:solidFill>
            </a:rPr>
            <a:t> </a:t>
          </a:r>
          <a:r>
            <a:rPr lang="pt-BR" sz="2400" dirty="0" err="1" smtClean="0">
              <a:solidFill>
                <a:srgbClr val="000000"/>
              </a:solidFill>
            </a:rPr>
            <a:t>tạo</a:t>
          </a:r>
          <a:r>
            <a:rPr lang="pt-BR" sz="2400" dirty="0" smtClean="0">
              <a:solidFill>
                <a:srgbClr val="000000"/>
              </a:solidFill>
            </a:rPr>
            <a:t>.</a:t>
          </a:r>
          <a:endParaRPr lang="pt-BR" sz="2400" dirty="0">
            <a:solidFill>
              <a:srgbClr val="000000"/>
            </a:solidFill>
          </a:endParaRPr>
        </a:p>
      </dgm:t>
    </dgm:pt>
    <dgm:pt modelId="{B820E507-4FEB-AB45-BF53-A2040DC86A80}" type="parTrans" cxnId="{EB3B7EA4-769C-F141-8568-D67DF3ED615B}">
      <dgm:prSet/>
      <dgm:spPr/>
      <dgm:t>
        <a:bodyPr/>
        <a:lstStyle/>
        <a:p>
          <a:endParaRPr lang="en-US" sz="2400">
            <a:solidFill>
              <a:srgbClr val="000000"/>
            </a:solidFill>
          </a:endParaRPr>
        </a:p>
      </dgm:t>
    </dgm:pt>
    <dgm:pt modelId="{9290B48C-A4FA-904A-928B-340C461DA632}" type="sibTrans" cxnId="{EB3B7EA4-769C-F141-8568-D67DF3ED615B}">
      <dgm:prSet/>
      <dgm:spPr/>
      <dgm:t>
        <a:bodyPr/>
        <a:lstStyle/>
        <a:p>
          <a:endParaRPr lang="en-US" sz="2400">
            <a:solidFill>
              <a:srgbClr val="000000"/>
            </a:solidFill>
          </a:endParaRPr>
        </a:p>
      </dgm:t>
    </dgm:pt>
    <dgm:pt modelId="{4E4F5993-8B50-8548-BB47-B1D40C3741E0}">
      <dgm:prSet custT="1"/>
      <dgm:spPr/>
      <dgm:t>
        <a:bodyPr/>
        <a:lstStyle/>
        <a:p>
          <a:pPr rtl="0"/>
          <a:r>
            <a:rPr lang="es-ES_tradnl" sz="2400" smtClean="0">
              <a:solidFill>
                <a:srgbClr val="000000"/>
              </a:solidFill>
            </a:rPr>
            <a:t>Sáng tạo về mặt phản ánh là tạo ra hình ảnh không hoàn toàn giống với sự tồn tại sẵn có trong hiện thực khách quan.</a:t>
          </a:r>
          <a:endParaRPr lang="es-ES_tradnl" sz="2400">
            <a:solidFill>
              <a:srgbClr val="000000"/>
            </a:solidFill>
          </a:endParaRPr>
        </a:p>
      </dgm:t>
    </dgm:pt>
    <dgm:pt modelId="{D9818483-8A5F-314E-B287-6E260497A263}" type="parTrans" cxnId="{BBC0FCB4-8415-D248-AFF2-C4DC7A3FC82E}">
      <dgm:prSet/>
      <dgm:spPr/>
      <dgm:t>
        <a:bodyPr/>
        <a:lstStyle/>
        <a:p>
          <a:endParaRPr lang="en-US" sz="2400">
            <a:solidFill>
              <a:srgbClr val="000000"/>
            </a:solidFill>
          </a:endParaRPr>
        </a:p>
      </dgm:t>
    </dgm:pt>
    <dgm:pt modelId="{8799F804-7B3B-724B-975C-CFAB2B495F00}" type="sibTrans" cxnId="{BBC0FCB4-8415-D248-AFF2-C4DC7A3FC82E}">
      <dgm:prSet/>
      <dgm:spPr/>
      <dgm:t>
        <a:bodyPr/>
        <a:lstStyle/>
        <a:p>
          <a:endParaRPr lang="en-US" sz="2400">
            <a:solidFill>
              <a:srgbClr val="000000"/>
            </a:solidFill>
          </a:endParaRPr>
        </a:p>
      </dgm:t>
    </dgm:pt>
    <dgm:pt modelId="{57BA9446-F81E-EE40-8B6D-0E810F867FA0}">
      <dgm:prSet custT="1"/>
      <dgm:spPr/>
      <dgm:t>
        <a:bodyPr/>
        <a:lstStyle/>
        <a:p>
          <a:pPr rtl="0"/>
          <a:r>
            <a:rPr lang="it-IT" sz="2400" smtClean="0">
              <a:solidFill>
                <a:srgbClr val="000000"/>
              </a:solidFill>
            </a:rPr>
            <a:t>Hoạt động càng phong phú, cảm xúc càng dồi dào là mảnh đất phì nhiêu cho sự sáng tạo.</a:t>
          </a:r>
          <a:endParaRPr lang="it-IT" sz="2400">
            <a:solidFill>
              <a:srgbClr val="000000"/>
            </a:solidFill>
          </a:endParaRPr>
        </a:p>
      </dgm:t>
    </dgm:pt>
    <dgm:pt modelId="{B546F5AC-00CC-5F47-92E5-39DD18861857}" type="parTrans" cxnId="{68BA6ED1-EADF-4644-B571-C64349B480DE}">
      <dgm:prSet/>
      <dgm:spPr/>
      <dgm:t>
        <a:bodyPr/>
        <a:lstStyle/>
        <a:p>
          <a:endParaRPr lang="en-US" sz="2400">
            <a:solidFill>
              <a:srgbClr val="000000"/>
            </a:solidFill>
          </a:endParaRPr>
        </a:p>
      </dgm:t>
    </dgm:pt>
    <dgm:pt modelId="{FE232C89-38A9-DE45-825A-0E7C2E1D83A6}" type="sibTrans" cxnId="{68BA6ED1-EADF-4644-B571-C64349B480DE}">
      <dgm:prSet/>
      <dgm:spPr/>
      <dgm:t>
        <a:bodyPr/>
        <a:lstStyle/>
        <a:p>
          <a:endParaRPr lang="en-US" sz="2400">
            <a:solidFill>
              <a:srgbClr val="000000"/>
            </a:solidFill>
          </a:endParaRPr>
        </a:p>
      </dgm:t>
    </dgm:pt>
    <dgm:pt modelId="{7D013A59-5569-4C4D-8CF9-E6546F3B4FA3}">
      <dgm:prSet custT="1"/>
      <dgm:spPr/>
      <dgm:t>
        <a:bodyPr/>
        <a:lstStyle/>
        <a:p>
          <a:pPr rtl="0"/>
          <a:r>
            <a:rPr lang="hu-HU" sz="2400" smtClean="0">
              <a:solidFill>
                <a:srgbClr val="000000"/>
              </a:solidFill>
            </a:rPr>
            <a:t>Trải nghiệm luôn gắn với sáng tạo. Sản phẩm của trải nghiệm chỉ cần mới với cá nhân đã được coi là sáng tạo</a:t>
          </a:r>
          <a:endParaRPr lang="hu-HU" sz="2400">
            <a:solidFill>
              <a:srgbClr val="000000"/>
            </a:solidFill>
          </a:endParaRPr>
        </a:p>
      </dgm:t>
    </dgm:pt>
    <dgm:pt modelId="{8A00BC8C-6455-E942-8AA2-FDDABEDB3CF1}" type="parTrans" cxnId="{A1967E62-298F-4B41-946C-0E40DF36AE5F}">
      <dgm:prSet/>
      <dgm:spPr/>
      <dgm:t>
        <a:bodyPr/>
        <a:lstStyle/>
        <a:p>
          <a:endParaRPr lang="en-US" sz="2400">
            <a:solidFill>
              <a:srgbClr val="000000"/>
            </a:solidFill>
          </a:endParaRPr>
        </a:p>
      </dgm:t>
    </dgm:pt>
    <dgm:pt modelId="{CB02E10E-C27D-CB40-B86F-94813745FCA4}" type="sibTrans" cxnId="{A1967E62-298F-4B41-946C-0E40DF36AE5F}">
      <dgm:prSet/>
      <dgm:spPr/>
      <dgm:t>
        <a:bodyPr/>
        <a:lstStyle/>
        <a:p>
          <a:endParaRPr lang="en-US" sz="2400">
            <a:solidFill>
              <a:srgbClr val="000000"/>
            </a:solidFill>
          </a:endParaRPr>
        </a:p>
      </dgm:t>
    </dgm:pt>
    <dgm:pt modelId="{B3E44293-13CF-0643-8768-31B675A323BF}" type="pres">
      <dgm:prSet presAssocID="{E5CB8795-F65C-2B4E-96C4-AB1144ECADAF}" presName="Name0" presStyleCnt="0">
        <dgm:presLayoutVars>
          <dgm:dir/>
          <dgm:animLvl val="lvl"/>
          <dgm:resizeHandles val="exact"/>
        </dgm:presLayoutVars>
      </dgm:prSet>
      <dgm:spPr/>
      <dgm:t>
        <a:bodyPr/>
        <a:lstStyle/>
        <a:p>
          <a:endParaRPr lang="en-US"/>
        </a:p>
      </dgm:t>
    </dgm:pt>
    <dgm:pt modelId="{F2F0F0E7-C80B-2F4D-97A5-1832FAFA546D}" type="pres">
      <dgm:prSet presAssocID="{7D013A59-5569-4C4D-8CF9-E6546F3B4FA3}" presName="boxAndChildren" presStyleCnt="0"/>
      <dgm:spPr/>
    </dgm:pt>
    <dgm:pt modelId="{3DED0707-25D8-9C46-A011-70122F2362A2}" type="pres">
      <dgm:prSet presAssocID="{7D013A59-5569-4C4D-8CF9-E6546F3B4FA3}" presName="parentTextBox" presStyleLbl="node1" presStyleIdx="0" presStyleCnt="4"/>
      <dgm:spPr/>
      <dgm:t>
        <a:bodyPr/>
        <a:lstStyle/>
        <a:p>
          <a:endParaRPr lang="en-US"/>
        </a:p>
      </dgm:t>
    </dgm:pt>
    <dgm:pt modelId="{BBFB8D95-2EF5-2E40-B930-1CAF260FD2EC}" type="pres">
      <dgm:prSet presAssocID="{FE232C89-38A9-DE45-825A-0E7C2E1D83A6}" presName="sp" presStyleCnt="0"/>
      <dgm:spPr/>
    </dgm:pt>
    <dgm:pt modelId="{F13AAE65-ED24-AE45-B207-C7A9B92957E7}" type="pres">
      <dgm:prSet presAssocID="{57BA9446-F81E-EE40-8B6D-0E810F867FA0}" presName="arrowAndChildren" presStyleCnt="0"/>
      <dgm:spPr/>
    </dgm:pt>
    <dgm:pt modelId="{4EAB14EE-A377-7842-942F-7A13DC1EDD08}" type="pres">
      <dgm:prSet presAssocID="{57BA9446-F81E-EE40-8B6D-0E810F867FA0}" presName="parentTextArrow" presStyleLbl="node1" presStyleIdx="1" presStyleCnt="4"/>
      <dgm:spPr/>
      <dgm:t>
        <a:bodyPr/>
        <a:lstStyle/>
        <a:p>
          <a:endParaRPr lang="en-US"/>
        </a:p>
      </dgm:t>
    </dgm:pt>
    <dgm:pt modelId="{95924A53-29DB-704C-A6C6-8AF0CC649AFF}" type="pres">
      <dgm:prSet presAssocID="{8799F804-7B3B-724B-975C-CFAB2B495F00}" presName="sp" presStyleCnt="0"/>
      <dgm:spPr/>
    </dgm:pt>
    <dgm:pt modelId="{81F2D09B-B3F1-0F4F-9C8B-15CF4A323920}" type="pres">
      <dgm:prSet presAssocID="{4E4F5993-8B50-8548-BB47-B1D40C3741E0}" presName="arrowAndChildren" presStyleCnt="0"/>
      <dgm:spPr/>
    </dgm:pt>
    <dgm:pt modelId="{888E956E-15A3-D842-A917-6B06C8D8574C}" type="pres">
      <dgm:prSet presAssocID="{4E4F5993-8B50-8548-BB47-B1D40C3741E0}" presName="parentTextArrow" presStyleLbl="node1" presStyleIdx="2" presStyleCnt="4"/>
      <dgm:spPr/>
      <dgm:t>
        <a:bodyPr/>
        <a:lstStyle/>
        <a:p>
          <a:endParaRPr lang="en-US"/>
        </a:p>
      </dgm:t>
    </dgm:pt>
    <dgm:pt modelId="{3C47228A-D693-A94C-80BA-67315F070D17}" type="pres">
      <dgm:prSet presAssocID="{9290B48C-A4FA-904A-928B-340C461DA632}" presName="sp" presStyleCnt="0"/>
      <dgm:spPr/>
    </dgm:pt>
    <dgm:pt modelId="{8F6B36C8-1C3E-634B-8058-204FE77E1CB3}" type="pres">
      <dgm:prSet presAssocID="{07108F39-99F0-3948-9035-ED75F8E8D380}" presName="arrowAndChildren" presStyleCnt="0"/>
      <dgm:spPr/>
    </dgm:pt>
    <dgm:pt modelId="{80449662-37E0-C440-9E46-028899DAAE56}" type="pres">
      <dgm:prSet presAssocID="{07108F39-99F0-3948-9035-ED75F8E8D380}" presName="parentTextArrow" presStyleLbl="node1" presStyleIdx="3" presStyleCnt="4"/>
      <dgm:spPr/>
      <dgm:t>
        <a:bodyPr/>
        <a:lstStyle/>
        <a:p>
          <a:endParaRPr lang="en-US"/>
        </a:p>
      </dgm:t>
    </dgm:pt>
  </dgm:ptLst>
  <dgm:cxnLst>
    <dgm:cxn modelId="{72229254-8C8A-434D-B8E9-14F8C082BCA5}" type="presOf" srcId="{57BA9446-F81E-EE40-8B6D-0E810F867FA0}" destId="{4EAB14EE-A377-7842-942F-7A13DC1EDD08}" srcOrd="0" destOrd="0" presId="urn:microsoft.com/office/officeart/2005/8/layout/process4"/>
    <dgm:cxn modelId="{B289E6B9-818C-6C44-B0FF-F7E252537539}" type="presOf" srcId="{7D013A59-5569-4C4D-8CF9-E6546F3B4FA3}" destId="{3DED0707-25D8-9C46-A011-70122F2362A2}" srcOrd="0" destOrd="0" presId="urn:microsoft.com/office/officeart/2005/8/layout/process4"/>
    <dgm:cxn modelId="{1B4422C4-B754-9A46-8865-CB6A5F2CFDA9}" type="presOf" srcId="{4E4F5993-8B50-8548-BB47-B1D40C3741E0}" destId="{888E956E-15A3-D842-A917-6B06C8D8574C}" srcOrd="0" destOrd="0" presId="urn:microsoft.com/office/officeart/2005/8/layout/process4"/>
    <dgm:cxn modelId="{A1967E62-298F-4B41-946C-0E40DF36AE5F}" srcId="{E5CB8795-F65C-2B4E-96C4-AB1144ECADAF}" destId="{7D013A59-5569-4C4D-8CF9-E6546F3B4FA3}" srcOrd="3" destOrd="0" parTransId="{8A00BC8C-6455-E942-8AA2-FDDABEDB3CF1}" sibTransId="{CB02E10E-C27D-CB40-B86F-94813745FCA4}"/>
    <dgm:cxn modelId="{BBC0FCB4-8415-D248-AFF2-C4DC7A3FC82E}" srcId="{E5CB8795-F65C-2B4E-96C4-AB1144ECADAF}" destId="{4E4F5993-8B50-8548-BB47-B1D40C3741E0}" srcOrd="1" destOrd="0" parTransId="{D9818483-8A5F-314E-B287-6E260497A263}" sibTransId="{8799F804-7B3B-724B-975C-CFAB2B495F00}"/>
    <dgm:cxn modelId="{AC2A0B0A-F76F-684A-B1C9-A584EEFFF2AC}" type="presOf" srcId="{E5CB8795-F65C-2B4E-96C4-AB1144ECADAF}" destId="{B3E44293-13CF-0643-8768-31B675A323BF}" srcOrd="0" destOrd="0" presId="urn:microsoft.com/office/officeart/2005/8/layout/process4"/>
    <dgm:cxn modelId="{68BA6ED1-EADF-4644-B571-C64349B480DE}" srcId="{E5CB8795-F65C-2B4E-96C4-AB1144ECADAF}" destId="{57BA9446-F81E-EE40-8B6D-0E810F867FA0}" srcOrd="2" destOrd="0" parTransId="{B546F5AC-00CC-5F47-92E5-39DD18861857}" sibTransId="{FE232C89-38A9-DE45-825A-0E7C2E1D83A6}"/>
    <dgm:cxn modelId="{EB3B7EA4-769C-F141-8568-D67DF3ED615B}" srcId="{E5CB8795-F65C-2B4E-96C4-AB1144ECADAF}" destId="{07108F39-99F0-3948-9035-ED75F8E8D380}" srcOrd="0" destOrd="0" parTransId="{B820E507-4FEB-AB45-BF53-A2040DC86A80}" sibTransId="{9290B48C-A4FA-904A-928B-340C461DA632}"/>
    <dgm:cxn modelId="{4CB7F89B-A461-D044-AAC5-DD63A7125F80}" type="presOf" srcId="{07108F39-99F0-3948-9035-ED75F8E8D380}" destId="{80449662-37E0-C440-9E46-028899DAAE56}" srcOrd="0" destOrd="0" presId="urn:microsoft.com/office/officeart/2005/8/layout/process4"/>
    <dgm:cxn modelId="{D041EDB5-5BFD-0D46-A8FC-710B7C454D07}" type="presParOf" srcId="{B3E44293-13CF-0643-8768-31B675A323BF}" destId="{F2F0F0E7-C80B-2F4D-97A5-1832FAFA546D}" srcOrd="0" destOrd="0" presId="urn:microsoft.com/office/officeart/2005/8/layout/process4"/>
    <dgm:cxn modelId="{68E4485F-139A-084F-B147-E6EE27601DEB}" type="presParOf" srcId="{F2F0F0E7-C80B-2F4D-97A5-1832FAFA546D}" destId="{3DED0707-25D8-9C46-A011-70122F2362A2}" srcOrd="0" destOrd="0" presId="urn:microsoft.com/office/officeart/2005/8/layout/process4"/>
    <dgm:cxn modelId="{E72DE3FC-F59A-8A4D-BBE4-E32595D07BEE}" type="presParOf" srcId="{B3E44293-13CF-0643-8768-31B675A323BF}" destId="{BBFB8D95-2EF5-2E40-B930-1CAF260FD2EC}" srcOrd="1" destOrd="0" presId="urn:microsoft.com/office/officeart/2005/8/layout/process4"/>
    <dgm:cxn modelId="{5C350F40-510A-0642-B31E-772CC3010A0E}" type="presParOf" srcId="{B3E44293-13CF-0643-8768-31B675A323BF}" destId="{F13AAE65-ED24-AE45-B207-C7A9B92957E7}" srcOrd="2" destOrd="0" presId="urn:microsoft.com/office/officeart/2005/8/layout/process4"/>
    <dgm:cxn modelId="{B2A1D5B2-A72D-CD4F-802D-4134BD6D86D6}" type="presParOf" srcId="{F13AAE65-ED24-AE45-B207-C7A9B92957E7}" destId="{4EAB14EE-A377-7842-942F-7A13DC1EDD08}" srcOrd="0" destOrd="0" presId="urn:microsoft.com/office/officeart/2005/8/layout/process4"/>
    <dgm:cxn modelId="{A5C8C007-4BA5-6D4E-A040-4EF291A594AA}" type="presParOf" srcId="{B3E44293-13CF-0643-8768-31B675A323BF}" destId="{95924A53-29DB-704C-A6C6-8AF0CC649AFF}" srcOrd="3" destOrd="0" presId="urn:microsoft.com/office/officeart/2005/8/layout/process4"/>
    <dgm:cxn modelId="{41EA57E0-9F12-624B-8F77-080B70853118}" type="presParOf" srcId="{B3E44293-13CF-0643-8768-31B675A323BF}" destId="{81F2D09B-B3F1-0F4F-9C8B-15CF4A323920}" srcOrd="4" destOrd="0" presId="urn:microsoft.com/office/officeart/2005/8/layout/process4"/>
    <dgm:cxn modelId="{8BDCB69A-A333-D249-9397-F016F2A4CA6E}" type="presParOf" srcId="{81F2D09B-B3F1-0F4F-9C8B-15CF4A323920}" destId="{888E956E-15A3-D842-A917-6B06C8D8574C}" srcOrd="0" destOrd="0" presId="urn:microsoft.com/office/officeart/2005/8/layout/process4"/>
    <dgm:cxn modelId="{F0ECFC36-84F4-644E-801E-89EB4DF307DC}" type="presParOf" srcId="{B3E44293-13CF-0643-8768-31B675A323BF}" destId="{3C47228A-D693-A94C-80BA-67315F070D17}" srcOrd="5" destOrd="0" presId="urn:microsoft.com/office/officeart/2005/8/layout/process4"/>
    <dgm:cxn modelId="{1EF6C8A1-F68C-1646-8BC6-961D42E4CF66}" type="presParOf" srcId="{B3E44293-13CF-0643-8768-31B675A323BF}" destId="{8F6B36C8-1C3E-634B-8058-204FE77E1CB3}" srcOrd="6" destOrd="0" presId="urn:microsoft.com/office/officeart/2005/8/layout/process4"/>
    <dgm:cxn modelId="{C8E82A88-BA1C-C046-BB98-E1DF9B9F9D10}" type="presParOf" srcId="{8F6B36C8-1C3E-634B-8058-204FE77E1CB3}" destId="{80449662-37E0-C440-9E46-028899DAAE5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1708B7-CA95-8249-B37D-E8BECDE472BC}" type="doc">
      <dgm:prSet loTypeId="urn:microsoft.com/office/officeart/2008/layout/AlternatingPictureBlocks" loCatId="" qsTypeId="urn:microsoft.com/office/officeart/2005/8/quickstyle/simple4" qsCatId="simple" csTypeId="urn:microsoft.com/office/officeart/2005/8/colors/accent1_2" csCatId="accent1" phldr="1"/>
      <dgm:spPr/>
      <dgm:t>
        <a:bodyPr/>
        <a:lstStyle/>
        <a:p>
          <a:endParaRPr lang="en-US"/>
        </a:p>
      </dgm:t>
    </dgm:pt>
    <dgm:pt modelId="{FFD36978-518B-2946-8480-911FF13BCA1D}">
      <dgm:prSet/>
      <dgm:spPr/>
      <dgm:t>
        <a:bodyPr/>
        <a:lstStyle/>
        <a:p>
          <a:pPr algn="l" rtl="0"/>
          <a:r>
            <a:rPr lang="ro-RO" i="1" dirty="0" smtClean="0">
              <a:solidFill>
                <a:schemeClr val="tx1"/>
              </a:solidFill>
            </a:rPr>
            <a:t>KHÁI NIỆM:</a:t>
          </a:r>
        </a:p>
        <a:p>
          <a:pPr algn="just" rtl="0"/>
          <a:r>
            <a:rPr lang="ro-RO" i="1" dirty="0" smtClean="0">
              <a:solidFill>
                <a:schemeClr val="tx1"/>
              </a:solidFill>
            </a:rPr>
            <a:t>Năng lực là tổ hợp các thuộc tính độc đáo của cá nhân, phù hợp với yêu cầu của một hoạt động nhất định, đảm bảo cho hoạt động đó có hiệu quả; </a:t>
          </a:r>
        </a:p>
        <a:p>
          <a:pPr algn="just" rtl="0"/>
          <a:r>
            <a:rPr lang="ro-RO" i="1" dirty="0" smtClean="0">
              <a:solidFill>
                <a:schemeClr val="tx1"/>
              </a:solidFill>
            </a:rPr>
            <a:t>Hay nói cách khác, năng lực là khả năng vận dụng các kiến thức, kỹ năng, thái độ, niềm tin, giá trị… vào việc thực hiện các nhiệm vụ trong những hoàn cảnh cụ thể của thực tiễn.</a:t>
          </a:r>
          <a:endParaRPr lang="ro-RO" dirty="0">
            <a:solidFill>
              <a:schemeClr val="tx1"/>
            </a:solidFill>
          </a:endParaRPr>
        </a:p>
      </dgm:t>
    </dgm:pt>
    <dgm:pt modelId="{43A60FA6-DBE5-4C42-908A-6FB2E63C9744}" type="parTrans" cxnId="{80812798-2462-644D-85AF-A596CD336F8C}">
      <dgm:prSet/>
      <dgm:spPr/>
      <dgm:t>
        <a:bodyPr/>
        <a:lstStyle/>
        <a:p>
          <a:endParaRPr lang="en-US"/>
        </a:p>
      </dgm:t>
    </dgm:pt>
    <dgm:pt modelId="{3DEDA5B2-4591-FA42-8E54-86DE07B3266E}" type="sibTrans" cxnId="{80812798-2462-644D-85AF-A596CD336F8C}">
      <dgm:prSet/>
      <dgm:spPr/>
      <dgm:t>
        <a:bodyPr/>
        <a:lstStyle/>
        <a:p>
          <a:endParaRPr lang="en-US"/>
        </a:p>
      </dgm:t>
    </dgm:pt>
    <dgm:pt modelId="{D6B8165C-AE8A-0F4F-A2A4-5F7A3D6428C0}" type="pres">
      <dgm:prSet presAssocID="{881708B7-CA95-8249-B37D-E8BECDE472BC}" presName="linearFlow" presStyleCnt="0">
        <dgm:presLayoutVars>
          <dgm:dir/>
          <dgm:resizeHandles val="exact"/>
        </dgm:presLayoutVars>
      </dgm:prSet>
      <dgm:spPr/>
      <dgm:t>
        <a:bodyPr/>
        <a:lstStyle/>
        <a:p>
          <a:endParaRPr lang="en-US"/>
        </a:p>
      </dgm:t>
    </dgm:pt>
    <dgm:pt modelId="{CCB0C5BF-02DD-9F4F-881E-CDBDC0CB7F38}" type="pres">
      <dgm:prSet presAssocID="{FFD36978-518B-2946-8480-911FF13BCA1D}" presName="comp" presStyleCnt="0"/>
      <dgm:spPr/>
    </dgm:pt>
    <dgm:pt modelId="{E7AC9643-2C19-E549-890E-80D807E0BCB3}" type="pres">
      <dgm:prSet presAssocID="{FFD36978-518B-2946-8480-911FF13BCA1D}" presName="rect2" presStyleLbl="node1" presStyleIdx="0" presStyleCnt="1" custScaleX="108274" custScaleY="137127">
        <dgm:presLayoutVars>
          <dgm:bulletEnabled val="1"/>
        </dgm:presLayoutVars>
      </dgm:prSet>
      <dgm:spPr/>
      <dgm:t>
        <a:bodyPr/>
        <a:lstStyle/>
        <a:p>
          <a:endParaRPr lang="en-US"/>
        </a:p>
      </dgm:t>
    </dgm:pt>
    <dgm:pt modelId="{B1B3BC46-52A3-454D-B473-5A2E0CD50FE9}" type="pres">
      <dgm:prSet presAssocID="{FFD36978-518B-2946-8480-911FF13BCA1D}" presName="rect1" presStyleLbl="lnNode1" presStyleIdx="0" presStyleCnt="1" custScaleX="94450" custScaleY="138738"/>
      <dgm:spPr>
        <a:blipFill rotWithShape="1">
          <a:blip xmlns:r="http://schemas.openxmlformats.org/officeDocument/2006/relationships" r:embed="rId1"/>
          <a:stretch>
            <a:fillRect/>
          </a:stretch>
        </a:blipFill>
      </dgm:spPr>
    </dgm:pt>
  </dgm:ptLst>
  <dgm:cxnLst>
    <dgm:cxn modelId="{80812798-2462-644D-85AF-A596CD336F8C}" srcId="{881708B7-CA95-8249-B37D-E8BECDE472BC}" destId="{FFD36978-518B-2946-8480-911FF13BCA1D}" srcOrd="0" destOrd="0" parTransId="{43A60FA6-DBE5-4C42-908A-6FB2E63C9744}" sibTransId="{3DEDA5B2-4591-FA42-8E54-86DE07B3266E}"/>
    <dgm:cxn modelId="{9591E3E8-B139-E34E-AAD1-AA82E76E3080}" type="presOf" srcId="{881708B7-CA95-8249-B37D-E8BECDE472BC}" destId="{D6B8165C-AE8A-0F4F-A2A4-5F7A3D6428C0}" srcOrd="0" destOrd="0" presId="urn:microsoft.com/office/officeart/2008/layout/AlternatingPictureBlocks"/>
    <dgm:cxn modelId="{927B22C6-A310-7547-84AF-B9E5FCCCC6D1}" type="presOf" srcId="{FFD36978-518B-2946-8480-911FF13BCA1D}" destId="{E7AC9643-2C19-E549-890E-80D807E0BCB3}" srcOrd="0" destOrd="0" presId="urn:microsoft.com/office/officeart/2008/layout/AlternatingPictureBlocks"/>
    <dgm:cxn modelId="{94D3F725-5CEA-4447-84E7-964698E7EB64}" type="presParOf" srcId="{D6B8165C-AE8A-0F4F-A2A4-5F7A3D6428C0}" destId="{CCB0C5BF-02DD-9F4F-881E-CDBDC0CB7F38}" srcOrd="0" destOrd="0" presId="urn:microsoft.com/office/officeart/2008/layout/AlternatingPictureBlocks"/>
    <dgm:cxn modelId="{E5ACD6BF-DA79-5347-AC3F-DFE67473069B}" type="presParOf" srcId="{CCB0C5BF-02DD-9F4F-881E-CDBDC0CB7F38}" destId="{E7AC9643-2C19-E549-890E-80D807E0BCB3}" srcOrd="0" destOrd="0" presId="urn:microsoft.com/office/officeart/2008/layout/AlternatingPictureBlocks"/>
    <dgm:cxn modelId="{9525D060-8E9B-484F-9A8D-296BAA2FE1B1}" type="presParOf" srcId="{CCB0C5BF-02DD-9F4F-881E-CDBDC0CB7F38}" destId="{B1B3BC46-52A3-454D-B473-5A2E0CD50FE9}"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4BD777-DB99-794E-BD3D-84DBB198F8D5}" type="doc">
      <dgm:prSet loTypeId="urn:microsoft.com/office/officeart/2005/8/layout/hierarchy2" loCatId="" qsTypeId="urn:microsoft.com/office/officeart/2005/8/quickstyle/simple4" qsCatId="simple" csTypeId="urn:microsoft.com/office/officeart/2005/8/colors/colorful1" csCatId="colorful" phldr="1"/>
      <dgm:spPr/>
      <dgm:t>
        <a:bodyPr/>
        <a:lstStyle/>
        <a:p>
          <a:endParaRPr lang="en-US"/>
        </a:p>
      </dgm:t>
    </dgm:pt>
    <dgm:pt modelId="{1947B708-A6AA-3547-AFE3-40D8E5DC146B}">
      <dgm:prSet/>
      <dgm:spPr/>
      <dgm:t>
        <a:bodyPr/>
        <a:lstStyle/>
        <a:p>
          <a:pPr rtl="0"/>
          <a:r>
            <a:rPr lang="ro-RO" smtClean="0">
              <a:solidFill>
                <a:schemeClr val="tx1"/>
              </a:solidFill>
            </a:rPr>
            <a:t>Năng lực cần hình thành</a:t>
          </a:r>
          <a:endParaRPr lang="ro-RO">
            <a:solidFill>
              <a:schemeClr val="tx1"/>
            </a:solidFill>
          </a:endParaRPr>
        </a:p>
      </dgm:t>
    </dgm:pt>
    <dgm:pt modelId="{C782DFD6-22B0-C64C-8BFC-E2A6B40CAFD5}" type="parTrans" cxnId="{0553DF32-50FD-694A-AF09-726583766374}">
      <dgm:prSet/>
      <dgm:spPr/>
      <dgm:t>
        <a:bodyPr/>
        <a:lstStyle/>
        <a:p>
          <a:endParaRPr lang="en-US">
            <a:solidFill>
              <a:schemeClr val="tx1"/>
            </a:solidFill>
          </a:endParaRPr>
        </a:p>
      </dgm:t>
    </dgm:pt>
    <dgm:pt modelId="{09B22A78-441E-8E44-9CF1-6A5DC6DD7800}" type="sibTrans" cxnId="{0553DF32-50FD-694A-AF09-726583766374}">
      <dgm:prSet/>
      <dgm:spPr/>
      <dgm:t>
        <a:bodyPr/>
        <a:lstStyle/>
        <a:p>
          <a:endParaRPr lang="en-US">
            <a:solidFill>
              <a:schemeClr val="tx1"/>
            </a:solidFill>
          </a:endParaRPr>
        </a:p>
      </dgm:t>
    </dgm:pt>
    <dgm:pt modelId="{C2AA995B-713C-3246-A643-A9334AB12738}">
      <dgm:prSet/>
      <dgm:spPr/>
      <dgm:t>
        <a:bodyPr/>
        <a:lstStyle/>
        <a:p>
          <a:pPr rtl="0"/>
          <a:r>
            <a:rPr lang="ro-RO" smtClean="0">
              <a:solidFill>
                <a:schemeClr val="tx1"/>
              </a:solidFill>
            </a:rPr>
            <a:t>Năng lực 1</a:t>
          </a:r>
          <a:endParaRPr lang="ro-RO">
            <a:solidFill>
              <a:schemeClr val="tx1"/>
            </a:solidFill>
          </a:endParaRPr>
        </a:p>
      </dgm:t>
    </dgm:pt>
    <dgm:pt modelId="{D9E9EE6B-4B7C-F94F-9EB4-511BF932FB40}" type="parTrans" cxnId="{FACC345A-F473-8A45-9325-AA7F26560390}">
      <dgm:prSet/>
      <dgm:spPr/>
      <dgm:t>
        <a:bodyPr/>
        <a:lstStyle/>
        <a:p>
          <a:endParaRPr lang="en-US">
            <a:solidFill>
              <a:schemeClr val="tx1"/>
            </a:solidFill>
          </a:endParaRPr>
        </a:p>
      </dgm:t>
    </dgm:pt>
    <dgm:pt modelId="{3A39915B-B9CA-2447-ADBB-E218BDE44217}" type="sibTrans" cxnId="{FACC345A-F473-8A45-9325-AA7F26560390}">
      <dgm:prSet/>
      <dgm:spPr/>
      <dgm:t>
        <a:bodyPr/>
        <a:lstStyle/>
        <a:p>
          <a:endParaRPr lang="en-US">
            <a:solidFill>
              <a:schemeClr val="tx1"/>
            </a:solidFill>
          </a:endParaRPr>
        </a:p>
      </dgm:t>
    </dgm:pt>
    <dgm:pt modelId="{8F04F7EA-6047-F449-AD86-A1773B2CBF43}">
      <dgm:prSet/>
      <dgm:spPr/>
      <dgm:t>
        <a:bodyPr/>
        <a:lstStyle/>
        <a:p>
          <a:pPr rtl="0"/>
          <a:r>
            <a:rPr lang="cs-CZ" smtClean="0">
              <a:solidFill>
                <a:schemeClr val="tx1"/>
              </a:solidFill>
            </a:rPr>
            <a:t>Các chỉ số 1</a:t>
          </a:r>
          <a:endParaRPr lang="cs-CZ">
            <a:solidFill>
              <a:schemeClr val="tx1"/>
            </a:solidFill>
          </a:endParaRPr>
        </a:p>
      </dgm:t>
    </dgm:pt>
    <dgm:pt modelId="{D2CD330C-98AE-AC42-A740-A58DB331CF41}" type="parTrans" cxnId="{04458660-7698-6E4A-B0DF-837BCA4C1840}">
      <dgm:prSet/>
      <dgm:spPr/>
      <dgm:t>
        <a:bodyPr/>
        <a:lstStyle/>
        <a:p>
          <a:endParaRPr lang="en-US">
            <a:solidFill>
              <a:schemeClr val="tx1"/>
            </a:solidFill>
          </a:endParaRPr>
        </a:p>
      </dgm:t>
    </dgm:pt>
    <dgm:pt modelId="{759D0757-8132-4443-B16E-C16F9E1A5B74}" type="sibTrans" cxnId="{04458660-7698-6E4A-B0DF-837BCA4C1840}">
      <dgm:prSet/>
      <dgm:spPr/>
      <dgm:t>
        <a:bodyPr/>
        <a:lstStyle/>
        <a:p>
          <a:endParaRPr lang="en-US">
            <a:solidFill>
              <a:schemeClr val="tx1"/>
            </a:solidFill>
          </a:endParaRPr>
        </a:p>
      </dgm:t>
    </dgm:pt>
    <dgm:pt modelId="{E16070A8-C09C-944A-8A60-9CC3C0B48D3E}">
      <dgm:prSet/>
      <dgm:spPr/>
      <dgm:t>
        <a:bodyPr/>
        <a:lstStyle/>
        <a:p>
          <a:pPr rtl="0"/>
          <a:r>
            <a:rPr lang="cs-CZ" dirty="0" err="1" smtClean="0">
              <a:solidFill>
                <a:schemeClr val="tx1"/>
              </a:solidFill>
            </a:rPr>
            <a:t>Tiêu</a:t>
          </a:r>
          <a:r>
            <a:rPr lang="cs-CZ" dirty="0" smtClean="0">
              <a:solidFill>
                <a:schemeClr val="tx1"/>
              </a:solidFill>
            </a:rPr>
            <a:t> chí </a:t>
          </a:r>
          <a:r>
            <a:rPr lang="cs-CZ" dirty="0" err="1" smtClean="0">
              <a:solidFill>
                <a:schemeClr val="tx1"/>
              </a:solidFill>
            </a:rPr>
            <a:t>chất</a:t>
          </a:r>
          <a:r>
            <a:rPr lang="cs-CZ" dirty="0" smtClean="0">
              <a:solidFill>
                <a:schemeClr val="tx1"/>
              </a:solidFill>
            </a:rPr>
            <a:t> </a:t>
          </a:r>
          <a:r>
            <a:rPr lang="cs-CZ" dirty="0" err="1" smtClean="0">
              <a:solidFill>
                <a:schemeClr val="tx1"/>
              </a:solidFill>
            </a:rPr>
            <a:t>lượng</a:t>
          </a:r>
          <a:r>
            <a:rPr lang="cs-CZ" dirty="0" smtClean="0">
              <a:solidFill>
                <a:schemeClr val="tx1"/>
              </a:solidFill>
            </a:rPr>
            <a:t> 1</a:t>
          </a:r>
          <a:endParaRPr lang="cs-CZ" dirty="0">
            <a:solidFill>
              <a:schemeClr val="tx1"/>
            </a:solidFill>
          </a:endParaRPr>
        </a:p>
      </dgm:t>
    </dgm:pt>
    <dgm:pt modelId="{E38B366D-A608-324A-8DD6-E594D7B56067}" type="parTrans" cxnId="{5DD9D533-18CC-C947-B9DF-A1605A774EAF}">
      <dgm:prSet/>
      <dgm:spPr/>
      <dgm:t>
        <a:bodyPr/>
        <a:lstStyle/>
        <a:p>
          <a:endParaRPr lang="en-US">
            <a:solidFill>
              <a:schemeClr val="tx1"/>
            </a:solidFill>
          </a:endParaRPr>
        </a:p>
      </dgm:t>
    </dgm:pt>
    <dgm:pt modelId="{24C5F929-1BBD-9748-8B0C-0244A44B9E9D}" type="sibTrans" cxnId="{5DD9D533-18CC-C947-B9DF-A1605A774EAF}">
      <dgm:prSet/>
      <dgm:spPr/>
      <dgm:t>
        <a:bodyPr/>
        <a:lstStyle/>
        <a:p>
          <a:endParaRPr lang="en-US">
            <a:solidFill>
              <a:schemeClr val="tx1"/>
            </a:solidFill>
          </a:endParaRPr>
        </a:p>
      </dgm:t>
    </dgm:pt>
    <dgm:pt modelId="{9E25A476-8564-4647-9061-85EC7204CCCD}">
      <dgm:prSet/>
      <dgm:spPr/>
      <dgm:t>
        <a:bodyPr/>
        <a:lstStyle/>
        <a:p>
          <a:pPr rtl="0"/>
          <a:r>
            <a:rPr lang="cs-CZ" dirty="0" err="1" smtClean="0">
              <a:solidFill>
                <a:schemeClr val="tx1"/>
              </a:solidFill>
            </a:rPr>
            <a:t>Tiêu</a:t>
          </a:r>
          <a:r>
            <a:rPr lang="cs-CZ" dirty="0" smtClean="0">
              <a:solidFill>
                <a:schemeClr val="tx1"/>
              </a:solidFill>
            </a:rPr>
            <a:t> chí  </a:t>
          </a:r>
          <a:r>
            <a:rPr lang="cs-CZ" dirty="0" err="1" smtClean="0">
              <a:solidFill>
                <a:schemeClr val="tx1"/>
              </a:solidFill>
            </a:rPr>
            <a:t>chất</a:t>
          </a:r>
          <a:r>
            <a:rPr lang="cs-CZ" dirty="0" smtClean="0">
              <a:solidFill>
                <a:schemeClr val="tx1"/>
              </a:solidFill>
            </a:rPr>
            <a:t> </a:t>
          </a:r>
          <a:r>
            <a:rPr lang="cs-CZ" dirty="0" err="1" smtClean="0">
              <a:solidFill>
                <a:schemeClr val="tx1"/>
              </a:solidFill>
            </a:rPr>
            <a:t>lượng</a:t>
          </a:r>
          <a:r>
            <a:rPr lang="cs-CZ" dirty="0" smtClean="0">
              <a:solidFill>
                <a:schemeClr val="tx1"/>
              </a:solidFill>
            </a:rPr>
            <a:t> 2</a:t>
          </a:r>
          <a:endParaRPr lang="cs-CZ" dirty="0">
            <a:solidFill>
              <a:schemeClr val="tx1"/>
            </a:solidFill>
          </a:endParaRPr>
        </a:p>
      </dgm:t>
    </dgm:pt>
    <dgm:pt modelId="{39E0FF12-4564-7040-A9A2-020DA8FEE108}" type="parTrans" cxnId="{E87FCE11-00CC-824E-BCF6-1D3279F87A24}">
      <dgm:prSet/>
      <dgm:spPr/>
      <dgm:t>
        <a:bodyPr/>
        <a:lstStyle/>
        <a:p>
          <a:endParaRPr lang="en-US">
            <a:solidFill>
              <a:schemeClr val="tx1"/>
            </a:solidFill>
          </a:endParaRPr>
        </a:p>
      </dgm:t>
    </dgm:pt>
    <dgm:pt modelId="{F16C2A32-1038-714B-ABC3-DA285D5FE30B}" type="sibTrans" cxnId="{E87FCE11-00CC-824E-BCF6-1D3279F87A24}">
      <dgm:prSet/>
      <dgm:spPr/>
      <dgm:t>
        <a:bodyPr/>
        <a:lstStyle/>
        <a:p>
          <a:endParaRPr lang="en-US">
            <a:solidFill>
              <a:schemeClr val="tx1"/>
            </a:solidFill>
          </a:endParaRPr>
        </a:p>
      </dgm:t>
    </dgm:pt>
    <dgm:pt modelId="{5F5FE3D4-10AD-9A4F-BE71-9CEC28849C73}">
      <dgm:prSet/>
      <dgm:spPr/>
      <dgm:t>
        <a:bodyPr/>
        <a:lstStyle/>
        <a:p>
          <a:pPr rtl="0"/>
          <a:r>
            <a:rPr lang="cs-CZ" dirty="0" err="1" smtClean="0">
              <a:solidFill>
                <a:schemeClr val="tx1"/>
              </a:solidFill>
            </a:rPr>
            <a:t>Tiêu</a:t>
          </a:r>
          <a:r>
            <a:rPr lang="cs-CZ" dirty="0" smtClean="0">
              <a:solidFill>
                <a:schemeClr val="tx1"/>
              </a:solidFill>
            </a:rPr>
            <a:t> chí  </a:t>
          </a:r>
          <a:r>
            <a:rPr lang="cs-CZ" dirty="0" err="1" smtClean="0">
              <a:solidFill>
                <a:schemeClr val="tx1"/>
              </a:solidFill>
            </a:rPr>
            <a:t>chất</a:t>
          </a:r>
          <a:r>
            <a:rPr lang="cs-CZ" dirty="0" smtClean="0">
              <a:solidFill>
                <a:schemeClr val="tx1"/>
              </a:solidFill>
            </a:rPr>
            <a:t> </a:t>
          </a:r>
          <a:r>
            <a:rPr lang="cs-CZ" dirty="0" err="1" smtClean="0">
              <a:solidFill>
                <a:schemeClr val="tx1"/>
              </a:solidFill>
            </a:rPr>
            <a:t>lượng</a:t>
          </a:r>
          <a:r>
            <a:rPr lang="cs-CZ" dirty="0" smtClean="0">
              <a:solidFill>
                <a:schemeClr val="tx1"/>
              </a:solidFill>
            </a:rPr>
            <a:t> 3</a:t>
          </a:r>
          <a:endParaRPr lang="cs-CZ" dirty="0">
            <a:solidFill>
              <a:schemeClr val="tx1"/>
            </a:solidFill>
          </a:endParaRPr>
        </a:p>
      </dgm:t>
    </dgm:pt>
    <dgm:pt modelId="{40D3969A-5433-D04F-8621-F27DDBC951B3}" type="parTrans" cxnId="{E527C095-4B42-6345-963A-91ADCFE45935}">
      <dgm:prSet/>
      <dgm:spPr/>
      <dgm:t>
        <a:bodyPr/>
        <a:lstStyle/>
        <a:p>
          <a:endParaRPr lang="en-US">
            <a:solidFill>
              <a:schemeClr val="tx1"/>
            </a:solidFill>
          </a:endParaRPr>
        </a:p>
      </dgm:t>
    </dgm:pt>
    <dgm:pt modelId="{C834FF63-ED39-E543-B4D0-0698D27F63FE}" type="sibTrans" cxnId="{E527C095-4B42-6345-963A-91ADCFE45935}">
      <dgm:prSet/>
      <dgm:spPr/>
      <dgm:t>
        <a:bodyPr/>
        <a:lstStyle/>
        <a:p>
          <a:endParaRPr lang="en-US">
            <a:solidFill>
              <a:schemeClr val="tx1"/>
            </a:solidFill>
          </a:endParaRPr>
        </a:p>
      </dgm:t>
    </dgm:pt>
    <dgm:pt modelId="{E248DC7A-092B-8241-A151-7C5816FA0DA5}">
      <dgm:prSet/>
      <dgm:spPr/>
      <dgm:t>
        <a:bodyPr/>
        <a:lstStyle/>
        <a:p>
          <a:pPr rtl="0"/>
          <a:r>
            <a:rPr lang="cs-CZ" dirty="0" err="1" smtClean="0">
              <a:solidFill>
                <a:schemeClr val="tx1"/>
              </a:solidFill>
            </a:rPr>
            <a:t>Các</a:t>
          </a:r>
          <a:r>
            <a:rPr lang="cs-CZ" dirty="0" smtClean="0">
              <a:solidFill>
                <a:schemeClr val="tx1"/>
              </a:solidFill>
            </a:rPr>
            <a:t> </a:t>
          </a:r>
          <a:r>
            <a:rPr lang="cs-CZ" dirty="0" err="1" smtClean="0">
              <a:solidFill>
                <a:schemeClr val="tx1"/>
              </a:solidFill>
            </a:rPr>
            <a:t>chỉ</a:t>
          </a:r>
          <a:r>
            <a:rPr lang="cs-CZ" dirty="0" smtClean="0">
              <a:solidFill>
                <a:schemeClr val="tx1"/>
              </a:solidFill>
            </a:rPr>
            <a:t> </a:t>
          </a:r>
          <a:r>
            <a:rPr lang="cs-CZ" dirty="0" err="1" smtClean="0">
              <a:solidFill>
                <a:schemeClr val="tx1"/>
              </a:solidFill>
            </a:rPr>
            <a:t>số</a:t>
          </a:r>
          <a:r>
            <a:rPr lang="cs-CZ" dirty="0" smtClean="0">
              <a:solidFill>
                <a:schemeClr val="tx1"/>
              </a:solidFill>
            </a:rPr>
            <a:t> 2</a:t>
          </a:r>
          <a:endParaRPr lang="cs-CZ" dirty="0">
            <a:solidFill>
              <a:schemeClr val="tx1"/>
            </a:solidFill>
          </a:endParaRPr>
        </a:p>
      </dgm:t>
    </dgm:pt>
    <dgm:pt modelId="{E882D23A-59DE-7B4F-BCA9-14F32199BD7E}" type="parTrans" cxnId="{67AFADA1-AB89-E14C-AFCC-73F3321057F1}">
      <dgm:prSet/>
      <dgm:spPr/>
      <dgm:t>
        <a:bodyPr/>
        <a:lstStyle/>
        <a:p>
          <a:endParaRPr lang="en-US">
            <a:solidFill>
              <a:schemeClr val="tx1"/>
            </a:solidFill>
          </a:endParaRPr>
        </a:p>
      </dgm:t>
    </dgm:pt>
    <dgm:pt modelId="{BB58C539-2502-6F45-A453-F8649AD2CED6}" type="sibTrans" cxnId="{67AFADA1-AB89-E14C-AFCC-73F3321057F1}">
      <dgm:prSet/>
      <dgm:spPr/>
      <dgm:t>
        <a:bodyPr/>
        <a:lstStyle/>
        <a:p>
          <a:endParaRPr lang="en-US">
            <a:solidFill>
              <a:schemeClr val="tx1"/>
            </a:solidFill>
          </a:endParaRPr>
        </a:p>
      </dgm:t>
    </dgm:pt>
    <dgm:pt modelId="{26860A34-23E2-CB42-9563-0833D827D1EC}">
      <dgm:prSet/>
      <dgm:spPr/>
      <dgm:t>
        <a:bodyPr/>
        <a:lstStyle/>
        <a:p>
          <a:pPr rtl="0"/>
          <a:r>
            <a:rPr lang="cs-CZ" dirty="0" err="1" smtClean="0">
              <a:solidFill>
                <a:schemeClr val="tx1"/>
              </a:solidFill>
            </a:rPr>
            <a:t>Tiêu</a:t>
          </a:r>
          <a:r>
            <a:rPr lang="cs-CZ" dirty="0" smtClean="0">
              <a:solidFill>
                <a:schemeClr val="tx1"/>
              </a:solidFill>
            </a:rPr>
            <a:t> chí  </a:t>
          </a:r>
          <a:r>
            <a:rPr lang="cs-CZ" dirty="0" err="1" smtClean="0">
              <a:solidFill>
                <a:schemeClr val="tx1"/>
              </a:solidFill>
            </a:rPr>
            <a:t>chất</a:t>
          </a:r>
          <a:r>
            <a:rPr lang="cs-CZ" dirty="0" smtClean="0">
              <a:solidFill>
                <a:schemeClr val="tx1"/>
              </a:solidFill>
            </a:rPr>
            <a:t> </a:t>
          </a:r>
          <a:r>
            <a:rPr lang="cs-CZ" dirty="0" err="1" smtClean="0">
              <a:solidFill>
                <a:schemeClr val="tx1"/>
              </a:solidFill>
            </a:rPr>
            <a:t>lượng</a:t>
          </a:r>
          <a:r>
            <a:rPr lang="cs-CZ" dirty="0" smtClean="0">
              <a:solidFill>
                <a:schemeClr val="tx1"/>
              </a:solidFill>
            </a:rPr>
            <a:t> 4</a:t>
          </a:r>
          <a:endParaRPr lang="cs-CZ" dirty="0">
            <a:solidFill>
              <a:schemeClr val="tx1"/>
            </a:solidFill>
          </a:endParaRPr>
        </a:p>
      </dgm:t>
    </dgm:pt>
    <dgm:pt modelId="{BD3279F8-E1BC-F842-8689-EC9770C7E08D}" type="parTrans" cxnId="{E1EF6105-0F33-124F-A7C8-C9DC6AC61A47}">
      <dgm:prSet/>
      <dgm:spPr/>
      <dgm:t>
        <a:bodyPr/>
        <a:lstStyle/>
        <a:p>
          <a:endParaRPr lang="en-US">
            <a:solidFill>
              <a:schemeClr val="tx1"/>
            </a:solidFill>
          </a:endParaRPr>
        </a:p>
      </dgm:t>
    </dgm:pt>
    <dgm:pt modelId="{523529DA-75C0-7045-A9F3-0B9A7EDBFAB2}" type="sibTrans" cxnId="{E1EF6105-0F33-124F-A7C8-C9DC6AC61A47}">
      <dgm:prSet/>
      <dgm:spPr/>
      <dgm:t>
        <a:bodyPr/>
        <a:lstStyle/>
        <a:p>
          <a:endParaRPr lang="en-US">
            <a:solidFill>
              <a:schemeClr val="tx1"/>
            </a:solidFill>
          </a:endParaRPr>
        </a:p>
      </dgm:t>
    </dgm:pt>
    <dgm:pt modelId="{2E1C4ABF-6CC5-3A42-A9D2-C146E6154751}">
      <dgm:prSet/>
      <dgm:spPr/>
      <dgm:t>
        <a:bodyPr/>
        <a:lstStyle/>
        <a:p>
          <a:pPr rtl="0"/>
          <a:r>
            <a:rPr lang="cs-CZ" dirty="0" err="1" smtClean="0">
              <a:solidFill>
                <a:schemeClr val="tx1"/>
              </a:solidFill>
            </a:rPr>
            <a:t>Tiêu</a:t>
          </a:r>
          <a:r>
            <a:rPr lang="cs-CZ" dirty="0" smtClean="0">
              <a:solidFill>
                <a:schemeClr val="tx1"/>
              </a:solidFill>
            </a:rPr>
            <a:t> chí  </a:t>
          </a:r>
          <a:r>
            <a:rPr lang="cs-CZ" dirty="0" err="1" smtClean="0">
              <a:solidFill>
                <a:schemeClr val="tx1"/>
              </a:solidFill>
            </a:rPr>
            <a:t>chất</a:t>
          </a:r>
          <a:r>
            <a:rPr lang="cs-CZ" dirty="0" smtClean="0">
              <a:solidFill>
                <a:schemeClr val="tx1"/>
              </a:solidFill>
            </a:rPr>
            <a:t> </a:t>
          </a:r>
          <a:r>
            <a:rPr lang="cs-CZ" dirty="0" err="1" smtClean="0">
              <a:solidFill>
                <a:schemeClr val="tx1"/>
              </a:solidFill>
            </a:rPr>
            <a:t>lượng</a:t>
          </a:r>
          <a:r>
            <a:rPr lang="cs-CZ" dirty="0" smtClean="0">
              <a:solidFill>
                <a:schemeClr val="tx1"/>
              </a:solidFill>
            </a:rPr>
            <a:t> 5</a:t>
          </a:r>
          <a:endParaRPr lang="cs-CZ" dirty="0">
            <a:solidFill>
              <a:schemeClr val="tx1"/>
            </a:solidFill>
          </a:endParaRPr>
        </a:p>
      </dgm:t>
    </dgm:pt>
    <dgm:pt modelId="{ACC8457D-3B8D-D34C-9FDF-87ECBCE270C6}" type="parTrans" cxnId="{551FACF3-33A6-364F-9617-40950DFC4943}">
      <dgm:prSet/>
      <dgm:spPr/>
      <dgm:t>
        <a:bodyPr/>
        <a:lstStyle/>
        <a:p>
          <a:endParaRPr lang="en-US">
            <a:solidFill>
              <a:schemeClr val="tx1"/>
            </a:solidFill>
          </a:endParaRPr>
        </a:p>
      </dgm:t>
    </dgm:pt>
    <dgm:pt modelId="{DA69E0B8-3972-E545-89F2-5309AD99C776}" type="sibTrans" cxnId="{551FACF3-33A6-364F-9617-40950DFC4943}">
      <dgm:prSet/>
      <dgm:spPr/>
      <dgm:t>
        <a:bodyPr/>
        <a:lstStyle/>
        <a:p>
          <a:endParaRPr lang="en-US">
            <a:solidFill>
              <a:schemeClr val="tx1"/>
            </a:solidFill>
          </a:endParaRPr>
        </a:p>
      </dgm:t>
    </dgm:pt>
    <dgm:pt modelId="{3280D121-FED0-6B4A-8E5E-E818DD5121CE}">
      <dgm:prSet/>
      <dgm:spPr/>
      <dgm:t>
        <a:bodyPr/>
        <a:lstStyle/>
        <a:p>
          <a:pPr rtl="0"/>
          <a:r>
            <a:rPr lang="cs-CZ" dirty="0" err="1" smtClean="0">
              <a:solidFill>
                <a:schemeClr val="tx1"/>
              </a:solidFill>
            </a:rPr>
            <a:t>Tiêu</a:t>
          </a:r>
          <a:r>
            <a:rPr lang="cs-CZ" dirty="0" smtClean="0">
              <a:solidFill>
                <a:schemeClr val="tx1"/>
              </a:solidFill>
            </a:rPr>
            <a:t> chí  </a:t>
          </a:r>
          <a:r>
            <a:rPr lang="cs-CZ" dirty="0" err="1" smtClean="0">
              <a:solidFill>
                <a:schemeClr val="tx1"/>
              </a:solidFill>
            </a:rPr>
            <a:t>chất</a:t>
          </a:r>
          <a:r>
            <a:rPr lang="cs-CZ" dirty="0" smtClean="0">
              <a:solidFill>
                <a:schemeClr val="tx1"/>
              </a:solidFill>
            </a:rPr>
            <a:t> </a:t>
          </a:r>
          <a:r>
            <a:rPr lang="cs-CZ" dirty="0" err="1" smtClean="0">
              <a:solidFill>
                <a:schemeClr val="tx1"/>
              </a:solidFill>
            </a:rPr>
            <a:t>lượng</a:t>
          </a:r>
          <a:r>
            <a:rPr lang="cs-CZ" dirty="0" smtClean="0">
              <a:solidFill>
                <a:schemeClr val="tx1"/>
              </a:solidFill>
            </a:rPr>
            <a:t> 6</a:t>
          </a:r>
          <a:endParaRPr lang="cs-CZ" dirty="0">
            <a:solidFill>
              <a:schemeClr val="tx1"/>
            </a:solidFill>
          </a:endParaRPr>
        </a:p>
      </dgm:t>
    </dgm:pt>
    <dgm:pt modelId="{FE81E98D-1D95-734E-8068-673EC740D953}" type="parTrans" cxnId="{B2DACDCB-DB69-5F49-B806-543D57A48EDE}">
      <dgm:prSet/>
      <dgm:spPr/>
      <dgm:t>
        <a:bodyPr/>
        <a:lstStyle/>
        <a:p>
          <a:endParaRPr lang="en-US">
            <a:solidFill>
              <a:schemeClr val="tx1"/>
            </a:solidFill>
          </a:endParaRPr>
        </a:p>
      </dgm:t>
    </dgm:pt>
    <dgm:pt modelId="{290246CD-AE9B-F245-BBCD-4834A784397E}" type="sibTrans" cxnId="{B2DACDCB-DB69-5F49-B806-543D57A48EDE}">
      <dgm:prSet/>
      <dgm:spPr/>
      <dgm:t>
        <a:bodyPr/>
        <a:lstStyle/>
        <a:p>
          <a:endParaRPr lang="en-US">
            <a:solidFill>
              <a:schemeClr val="tx1"/>
            </a:solidFill>
          </a:endParaRPr>
        </a:p>
      </dgm:t>
    </dgm:pt>
    <dgm:pt modelId="{E80942DF-3F13-8743-B269-01ABDACA6DF6}">
      <dgm:prSet/>
      <dgm:spPr/>
      <dgm:t>
        <a:bodyPr/>
        <a:lstStyle/>
        <a:p>
          <a:pPr rtl="0"/>
          <a:r>
            <a:rPr lang="ro-RO" smtClean="0">
              <a:solidFill>
                <a:schemeClr val="tx1"/>
              </a:solidFill>
            </a:rPr>
            <a:t>Năng lực 2</a:t>
          </a:r>
          <a:endParaRPr lang="ro-RO">
            <a:solidFill>
              <a:schemeClr val="tx1"/>
            </a:solidFill>
          </a:endParaRPr>
        </a:p>
      </dgm:t>
    </dgm:pt>
    <dgm:pt modelId="{85153C9E-72AB-EE41-9C82-E74B1EFB841B}" type="parTrans" cxnId="{C08ACA6E-FC58-B143-95CC-D39CD6A0977B}">
      <dgm:prSet/>
      <dgm:spPr/>
      <dgm:t>
        <a:bodyPr/>
        <a:lstStyle/>
        <a:p>
          <a:endParaRPr lang="en-US">
            <a:solidFill>
              <a:schemeClr val="tx1"/>
            </a:solidFill>
          </a:endParaRPr>
        </a:p>
      </dgm:t>
    </dgm:pt>
    <dgm:pt modelId="{E575EBF1-A951-2F40-9EF2-302A803A25F5}" type="sibTrans" cxnId="{C08ACA6E-FC58-B143-95CC-D39CD6A0977B}">
      <dgm:prSet/>
      <dgm:spPr/>
      <dgm:t>
        <a:bodyPr/>
        <a:lstStyle/>
        <a:p>
          <a:endParaRPr lang="en-US">
            <a:solidFill>
              <a:schemeClr val="tx1"/>
            </a:solidFill>
          </a:endParaRPr>
        </a:p>
      </dgm:t>
    </dgm:pt>
    <dgm:pt modelId="{E305C60B-755F-0F48-99A4-3AF107DA879F}">
      <dgm:prSet/>
      <dgm:spPr/>
      <dgm:t>
        <a:bodyPr/>
        <a:lstStyle/>
        <a:p>
          <a:pPr rtl="0"/>
          <a:r>
            <a:rPr lang="ro-RO" smtClean="0">
              <a:solidFill>
                <a:schemeClr val="tx1"/>
              </a:solidFill>
            </a:rPr>
            <a:t>Năng lực 3</a:t>
          </a:r>
          <a:endParaRPr lang="ro-RO">
            <a:solidFill>
              <a:schemeClr val="tx1"/>
            </a:solidFill>
          </a:endParaRPr>
        </a:p>
      </dgm:t>
    </dgm:pt>
    <dgm:pt modelId="{6640DACA-F382-C34F-9ABF-FF37EDD4B003}" type="parTrans" cxnId="{450462C8-3D5B-8F4E-9A47-093EF9144E87}">
      <dgm:prSet/>
      <dgm:spPr/>
      <dgm:t>
        <a:bodyPr/>
        <a:lstStyle/>
        <a:p>
          <a:endParaRPr lang="en-US">
            <a:solidFill>
              <a:schemeClr val="tx1"/>
            </a:solidFill>
          </a:endParaRPr>
        </a:p>
      </dgm:t>
    </dgm:pt>
    <dgm:pt modelId="{0FE427F2-836E-7C44-8065-727128EAC284}" type="sibTrans" cxnId="{450462C8-3D5B-8F4E-9A47-093EF9144E87}">
      <dgm:prSet/>
      <dgm:spPr/>
      <dgm:t>
        <a:bodyPr/>
        <a:lstStyle/>
        <a:p>
          <a:endParaRPr lang="en-US">
            <a:solidFill>
              <a:schemeClr val="tx1"/>
            </a:solidFill>
          </a:endParaRPr>
        </a:p>
      </dgm:t>
    </dgm:pt>
    <dgm:pt modelId="{C2065D6B-5BA3-F042-807B-8A42F3C3DB49}">
      <dgm:prSet/>
      <dgm:spPr/>
      <dgm:t>
        <a:bodyPr/>
        <a:lstStyle/>
        <a:p>
          <a:pPr rtl="0"/>
          <a:r>
            <a:rPr lang="ro-RO" smtClean="0">
              <a:solidFill>
                <a:schemeClr val="tx1"/>
              </a:solidFill>
            </a:rPr>
            <a:t>Năng lực 4</a:t>
          </a:r>
          <a:endParaRPr lang="ro-RO">
            <a:solidFill>
              <a:schemeClr val="tx1"/>
            </a:solidFill>
          </a:endParaRPr>
        </a:p>
      </dgm:t>
    </dgm:pt>
    <dgm:pt modelId="{424A69DD-62DE-8144-8370-E9290A6BB2BF}" type="parTrans" cxnId="{D17304E6-7E5C-DF40-9906-A2ACAA02846C}">
      <dgm:prSet/>
      <dgm:spPr/>
      <dgm:t>
        <a:bodyPr/>
        <a:lstStyle/>
        <a:p>
          <a:endParaRPr lang="en-US">
            <a:solidFill>
              <a:schemeClr val="tx1"/>
            </a:solidFill>
          </a:endParaRPr>
        </a:p>
      </dgm:t>
    </dgm:pt>
    <dgm:pt modelId="{7FF9715B-CE99-A94B-B0B9-C16B4D954589}" type="sibTrans" cxnId="{D17304E6-7E5C-DF40-9906-A2ACAA02846C}">
      <dgm:prSet/>
      <dgm:spPr/>
      <dgm:t>
        <a:bodyPr/>
        <a:lstStyle/>
        <a:p>
          <a:endParaRPr lang="en-US">
            <a:solidFill>
              <a:schemeClr val="tx1"/>
            </a:solidFill>
          </a:endParaRPr>
        </a:p>
      </dgm:t>
    </dgm:pt>
    <dgm:pt modelId="{77392B10-D79A-4343-885F-120A73704F5B}" type="pres">
      <dgm:prSet presAssocID="{414BD777-DB99-794E-BD3D-84DBB198F8D5}" presName="diagram" presStyleCnt="0">
        <dgm:presLayoutVars>
          <dgm:chPref val="1"/>
          <dgm:dir/>
          <dgm:animOne val="branch"/>
          <dgm:animLvl val="lvl"/>
          <dgm:resizeHandles val="exact"/>
        </dgm:presLayoutVars>
      </dgm:prSet>
      <dgm:spPr/>
      <dgm:t>
        <a:bodyPr/>
        <a:lstStyle/>
        <a:p>
          <a:endParaRPr lang="en-US"/>
        </a:p>
      </dgm:t>
    </dgm:pt>
    <dgm:pt modelId="{5ECFFB4F-4733-9B4A-95C0-A56E7C56EB43}" type="pres">
      <dgm:prSet presAssocID="{1947B708-A6AA-3547-AFE3-40D8E5DC146B}" presName="root1" presStyleCnt="0"/>
      <dgm:spPr/>
      <dgm:t>
        <a:bodyPr/>
        <a:lstStyle/>
        <a:p>
          <a:endParaRPr lang="en-US"/>
        </a:p>
      </dgm:t>
    </dgm:pt>
    <dgm:pt modelId="{0ECFD60C-AAF9-6640-8EC1-77D77DD356EF}" type="pres">
      <dgm:prSet presAssocID="{1947B708-A6AA-3547-AFE3-40D8E5DC146B}" presName="LevelOneTextNode" presStyleLbl="node0" presStyleIdx="0" presStyleCnt="1">
        <dgm:presLayoutVars>
          <dgm:chPref val="3"/>
        </dgm:presLayoutVars>
      </dgm:prSet>
      <dgm:spPr/>
      <dgm:t>
        <a:bodyPr/>
        <a:lstStyle/>
        <a:p>
          <a:endParaRPr lang="en-US"/>
        </a:p>
      </dgm:t>
    </dgm:pt>
    <dgm:pt modelId="{EFB74774-FB5D-624D-9132-08F27FDB4093}" type="pres">
      <dgm:prSet presAssocID="{1947B708-A6AA-3547-AFE3-40D8E5DC146B}" presName="level2hierChild" presStyleCnt="0"/>
      <dgm:spPr/>
      <dgm:t>
        <a:bodyPr/>
        <a:lstStyle/>
        <a:p>
          <a:endParaRPr lang="en-US"/>
        </a:p>
      </dgm:t>
    </dgm:pt>
    <dgm:pt modelId="{2A1B7A0F-CAB1-6E4A-A927-B1931639CDE2}" type="pres">
      <dgm:prSet presAssocID="{D9E9EE6B-4B7C-F94F-9EB4-511BF932FB40}" presName="conn2-1" presStyleLbl="parChTrans1D2" presStyleIdx="0" presStyleCnt="4"/>
      <dgm:spPr/>
      <dgm:t>
        <a:bodyPr/>
        <a:lstStyle/>
        <a:p>
          <a:endParaRPr lang="en-US"/>
        </a:p>
      </dgm:t>
    </dgm:pt>
    <dgm:pt modelId="{86689416-9645-B84F-A5B5-14333D037662}" type="pres">
      <dgm:prSet presAssocID="{D9E9EE6B-4B7C-F94F-9EB4-511BF932FB40}" presName="connTx" presStyleLbl="parChTrans1D2" presStyleIdx="0" presStyleCnt="4"/>
      <dgm:spPr/>
      <dgm:t>
        <a:bodyPr/>
        <a:lstStyle/>
        <a:p>
          <a:endParaRPr lang="en-US"/>
        </a:p>
      </dgm:t>
    </dgm:pt>
    <dgm:pt modelId="{D205AEA6-3BDB-D04D-A76B-CDEE1C8585D4}" type="pres">
      <dgm:prSet presAssocID="{C2AA995B-713C-3246-A643-A9334AB12738}" presName="root2" presStyleCnt="0"/>
      <dgm:spPr/>
      <dgm:t>
        <a:bodyPr/>
        <a:lstStyle/>
        <a:p>
          <a:endParaRPr lang="en-US"/>
        </a:p>
      </dgm:t>
    </dgm:pt>
    <dgm:pt modelId="{7ED4AFA3-FA6A-8C46-848F-F310C45676C1}" type="pres">
      <dgm:prSet presAssocID="{C2AA995B-713C-3246-A643-A9334AB12738}" presName="LevelTwoTextNode" presStyleLbl="node2" presStyleIdx="0" presStyleCnt="4">
        <dgm:presLayoutVars>
          <dgm:chPref val="3"/>
        </dgm:presLayoutVars>
      </dgm:prSet>
      <dgm:spPr/>
      <dgm:t>
        <a:bodyPr/>
        <a:lstStyle/>
        <a:p>
          <a:endParaRPr lang="en-US"/>
        </a:p>
      </dgm:t>
    </dgm:pt>
    <dgm:pt modelId="{67B16F48-D61B-DA4B-B9BB-A93E6DBB0B8D}" type="pres">
      <dgm:prSet presAssocID="{C2AA995B-713C-3246-A643-A9334AB12738}" presName="level3hierChild" presStyleCnt="0"/>
      <dgm:spPr/>
      <dgm:t>
        <a:bodyPr/>
        <a:lstStyle/>
        <a:p>
          <a:endParaRPr lang="en-US"/>
        </a:p>
      </dgm:t>
    </dgm:pt>
    <dgm:pt modelId="{919E7483-DBF3-4848-B335-3D85F163B2F0}" type="pres">
      <dgm:prSet presAssocID="{D2CD330C-98AE-AC42-A740-A58DB331CF41}" presName="conn2-1" presStyleLbl="parChTrans1D3" presStyleIdx="0" presStyleCnt="2"/>
      <dgm:spPr/>
      <dgm:t>
        <a:bodyPr/>
        <a:lstStyle/>
        <a:p>
          <a:endParaRPr lang="en-US"/>
        </a:p>
      </dgm:t>
    </dgm:pt>
    <dgm:pt modelId="{342471F7-8530-B941-B6CF-929E3944B3AE}" type="pres">
      <dgm:prSet presAssocID="{D2CD330C-98AE-AC42-A740-A58DB331CF41}" presName="connTx" presStyleLbl="parChTrans1D3" presStyleIdx="0" presStyleCnt="2"/>
      <dgm:spPr/>
      <dgm:t>
        <a:bodyPr/>
        <a:lstStyle/>
        <a:p>
          <a:endParaRPr lang="en-US"/>
        </a:p>
      </dgm:t>
    </dgm:pt>
    <dgm:pt modelId="{862E01C0-B576-C742-B2E1-6FABE5EBBE46}" type="pres">
      <dgm:prSet presAssocID="{8F04F7EA-6047-F449-AD86-A1773B2CBF43}" presName="root2" presStyleCnt="0"/>
      <dgm:spPr/>
      <dgm:t>
        <a:bodyPr/>
        <a:lstStyle/>
        <a:p>
          <a:endParaRPr lang="en-US"/>
        </a:p>
      </dgm:t>
    </dgm:pt>
    <dgm:pt modelId="{7492B846-F6B9-C44C-ACB5-A77873D3DD3C}" type="pres">
      <dgm:prSet presAssocID="{8F04F7EA-6047-F449-AD86-A1773B2CBF43}" presName="LevelTwoTextNode" presStyleLbl="node3" presStyleIdx="0" presStyleCnt="2">
        <dgm:presLayoutVars>
          <dgm:chPref val="3"/>
        </dgm:presLayoutVars>
      </dgm:prSet>
      <dgm:spPr/>
      <dgm:t>
        <a:bodyPr/>
        <a:lstStyle/>
        <a:p>
          <a:endParaRPr lang="en-US"/>
        </a:p>
      </dgm:t>
    </dgm:pt>
    <dgm:pt modelId="{BBAEA455-0C3C-A746-BE88-4CA0EDAF2103}" type="pres">
      <dgm:prSet presAssocID="{8F04F7EA-6047-F449-AD86-A1773B2CBF43}" presName="level3hierChild" presStyleCnt="0"/>
      <dgm:spPr/>
      <dgm:t>
        <a:bodyPr/>
        <a:lstStyle/>
        <a:p>
          <a:endParaRPr lang="en-US"/>
        </a:p>
      </dgm:t>
    </dgm:pt>
    <dgm:pt modelId="{E03704BF-2D51-6E44-A33F-689A4522E80A}" type="pres">
      <dgm:prSet presAssocID="{E38B366D-A608-324A-8DD6-E594D7B56067}" presName="conn2-1" presStyleLbl="parChTrans1D4" presStyleIdx="0" presStyleCnt="6"/>
      <dgm:spPr/>
      <dgm:t>
        <a:bodyPr/>
        <a:lstStyle/>
        <a:p>
          <a:endParaRPr lang="en-US"/>
        </a:p>
      </dgm:t>
    </dgm:pt>
    <dgm:pt modelId="{5BEE1386-5C71-4449-8F42-C0570AF19CCD}" type="pres">
      <dgm:prSet presAssocID="{E38B366D-A608-324A-8DD6-E594D7B56067}" presName="connTx" presStyleLbl="parChTrans1D4" presStyleIdx="0" presStyleCnt="6"/>
      <dgm:spPr/>
      <dgm:t>
        <a:bodyPr/>
        <a:lstStyle/>
        <a:p>
          <a:endParaRPr lang="en-US"/>
        </a:p>
      </dgm:t>
    </dgm:pt>
    <dgm:pt modelId="{769CCE01-2385-2B41-80DF-EE824B9514CB}" type="pres">
      <dgm:prSet presAssocID="{E16070A8-C09C-944A-8A60-9CC3C0B48D3E}" presName="root2" presStyleCnt="0"/>
      <dgm:spPr/>
      <dgm:t>
        <a:bodyPr/>
        <a:lstStyle/>
        <a:p>
          <a:endParaRPr lang="en-US"/>
        </a:p>
      </dgm:t>
    </dgm:pt>
    <dgm:pt modelId="{5409F988-9BED-8B4B-953B-E35C16781543}" type="pres">
      <dgm:prSet presAssocID="{E16070A8-C09C-944A-8A60-9CC3C0B48D3E}" presName="LevelTwoTextNode" presStyleLbl="node4" presStyleIdx="0" presStyleCnt="6">
        <dgm:presLayoutVars>
          <dgm:chPref val="3"/>
        </dgm:presLayoutVars>
      </dgm:prSet>
      <dgm:spPr/>
      <dgm:t>
        <a:bodyPr/>
        <a:lstStyle/>
        <a:p>
          <a:endParaRPr lang="en-US"/>
        </a:p>
      </dgm:t>
    </dgm:pt>
    <dgm:pt modelId="{922ED0D7-7295-D24F-8346-00939B035646}" type="pres">
      <dgm:prSet presAssocID="{E16070A8-C09C-944A-8A60-9CC3C0B48D3E}" presName="level3hierChild" presStyleCnt="0"/>
      <dgm:spPr/>
      <dgm:t>
        <a:bodyPr/>
        <a:lstStyle/>
        <a:p>
          <a:endParaRPr lang="en-US"/>
        </a:p>
      </dgm:t>
    </dgm:pt>
    <dgm:pt modelId="{1BA63BB3-A96F-7641-BBF3-A307AA4935EA}" type="pres">
      <dgm:prSet presAssocID="{39E0FF12-4564-7040-A9A2-020DA8FEE108}" presName="conn2-1" presStyleLbl="parChTrans1D4" presStyleIdx="1" presStyleCnt="6"/>
      <dgm:spPr/>
      <dgm:t>
        <a:bodyPr/>
        <a:lstStyle/>
        <a:p>
          <a:endParaRPr lang="en-US"/>
        </a:p>
      </dgm:t>
    </dgm:pt>
    <dgm:pt modelId="{F093F88C-DECF-DA4C-8BF1-7CA1006AABC7}" type="pres">
      <dgm:prSet presAssocID="{39E0FF12-4564-7040-A9A2-020DA8FEE108}" presName="connTx" presStyleLbl="parChTrans1D4" presStyleIdx="1" presStyleCnt="6"/>
      <dgm:spPr/>
      <dgm:t>
        <a:bodyPr/>
        <a:lstStyle/>
        <a:p>
          <a:endParaRPr lang="en-US"/>
        </a:p>
      </dgm:t>
    </dgm:pt>
    <dgm:pt modelId="{A573D8FE-E161-C247-9E46-C90BE06F577F}" type="pres">
      <dgm:prSet presAssocID="{9E25A476-8564-4647-9061-85EC7204CCCD}" presName="root2" presStyleCnt="0"/>
      <dgm:spPr/>
      <dgm:t>
        <a:bodyPr/>
        <a:lstStyle/>
        <a:p>
          <a:endParaRPr lang="en-US"/>
        </a:p>
      </dgm:t>
    </dgm:pt>
    <dgm:pt modelId="{69E36B65-1701-9447-8BE9-4E332995C564}" type="pres">
      <dgm:prSet presAssocID="{9E25A476-8564-4647-9061-85EC7204CCCD}" presName="LevelTwoTextNode" presStyleLbl="node4" presStyleIdx="1" presStyleCnt="6">
        <dgm:presLayoutVars>
          <dgm:chPref val="3"/>
        </dgm:presLayoutVars>
      </dgm:prSet>
      <dgm:spPr/>
      <dgm:t>
        <a:bodyPr/>
        <a:lstStyle/>
        <a:p>
          <a:endParaRPr lang="en-US"/>
        </a:p>
      </dgm:t>
    </dgm:pt>
    <dgm:pt modelId="{71008B37-B9E2-3C4B-89EE-E5E20252BEBB}" type="pres">
      <dgm:prSet presAssocID="{9E25A476-8564-4647-9061-85EC7204CCCD}" presName="level3hierChild" presStyleCnt="0"/>
      <dgm:spPr/>
      <dgm:t>
        <a:bodyPr/>
        <a:lstStyle/>
        <a:p>
          <a:endParaRPr lang="en-US"/>
        </a:p>
      </dgm:t>
    </dgm:pt>
    <dgm:pt modelId="{5D870A65-9254-3043-A174-67F71509AB91}" type="pres">
      <dgm:prSet presAssocID="{40D3969A-5433-D04F-8621-F27DDBC951B3}" presName="conn2-1" presStyleLbl="parChTrans1D4" presStyleIdx="2" presStyleCnt="6"/>
      <dgm:spPr/>
      <dgm:t>
        <a:bodyPr/>
        <a:lstStyle/>
        <a:p>
          <a:endParaRPr lang="en-US"/>
        </a:p>
      </dgm:t>
    </dgm:pt>
    <dgm:pt modelId="{5A0D6B92-486D-5F4C-9847-9D7546CEF322}" type="pres">
      <dgm:prSet presAssocID="{40D3969A-5433-D04F-8621-F27DDBC951B3}" presName="connTx" presStyleLbl="parChTrans1D4" presStyleIdx="2" presStyleCnt="6"/>
      <dgm:spPr/>
      <dgm:t>
        <a:bodyPr/>
        <a:lstStyle/>
        <a:p>
          <a:endParaRPr lang="en-US"/>
        </a:p>
      </dgm:t>
    </dgm:pt>
    <dgm:pt modelId="{244E71C3-EBCE-2C45-9DEF-9A854904260A}" type="pres">
      <dgm:prSet presAssocID="{5F5FE3D4-10AD-9A4F-BE71-9CEC28849C73}" presName="root2" presStyleCnt="0"/>
      <dgm:spPr/>
      <dgm:t>
        <a:bodyPr/>
        <a:lstStyle/>
        <a:p>
          <a:endParaRPr lang="en-US"/>
        </a:p>
      </dgm:t>
    </dgm:pt>
    <dgm:pt modelId="{034257EE-B1BB-9345-B942-8F35511C97F5}" type="pres">
      <dgm:prSet presAssocID="{5F5FE3D4-10AD-9A4F-BE71-9CEC28849C73}" presName="LevelTwoTextNode" presStyleLbl="node4" presStyleIdx="2" presStyleCnt="6">
        <dgm:presLayoutVars>
          <dgm:chPref val="3"/>
        </dgm:presLayoutVars>
      </dgm:prSet>
      <dgm:spPr/>
      <dgm:t>
        <a:bodyPr/>
        <a:lstStyle/>
        <a:p>
          <a:endParaRPr lang="en-US"/>
        </a:p>
      </dgm:t>
    </dgm:pt>
    <dgm:pt modelId="{7C55F7F6-0E77-BB46-B521-AEBC58F712B5}" type="pres">
      <dgm:prSet presAssocID="{5F5FE3D4-10AD-9A4F-BE71-9CEC28849C73}" presName="level3hierChild" presStyleCnt="0"/>
      <dgm:spPr/>
      <dgm:t>
        <a:bodyPr/>
        <a:lstStyle/>
        <a:p>
          <a:endParaRPr lang="en-US"/>
        </a:p>
      </dgm:t>
    </dgm:pt>
    <dgm:pt modelId="{9301E715-5C3E-7F43-A41B-BC8EBDB27B33}" type="pres">
      <dgm:prSet presAssocID="{E882D23A-59DE-7B4F-BCA9-14F32199BD7E}" presName="conn2-1" presStyleLbl="parChTrans1D3" presStyleIdx="1" presStyleCnt="2"/>
      <dgm:spPr/>
      <dgm:t>
        <a:bodyPr/>
        <a:lstStyle/>
        <a:p>
          <a:endParaRPr lang="en-US"/>
        </a:p>
      </dgm:t>
    </dgm:pt>
    <dgm:pt modelId="{ABCC984F-F5B5-9647-8C42-CEAC1118C2E8}" type="pres">
      <dgm:prSet presAssocID="{E882D23A-59DE-7B4F-BCA9-14F32199BD7E}" presName="connTx" presStyleLbl="parChTrans1D3" presStyleIdx="1" presStyleCnt="2"/>
      <dgm:spPr/>
      <dgm:t>
        <a:bodyPr/>
        <a:lstStyle/>
        <a:p>
          <a:endParaRPr lang="en-US"/>
        </a:p>
      </dgm:t>
    </dgm:pt>
    <dgm:pt modelId="{558F17D1-04B5-CD43-BC42-7CD61C020C76}" type="pres">
      <dgm:prSet presAssocID="{E248DC7A-092B-8241-A151-7C5816FA0DA5}" presName="root2" presStyleCnt="0"/>
      <dgm:spPr/>
      <dgm:t>
        <a:bodyPr/>
        <a:lstStyle/>
        <a:p>
          <a:endParaRPr lang="en-US"/>
        </a:p>
      </dgm:t>
    </dgm:pt>
    <dgm:pt modelId="{0380581E-C3D7-3145-BD72-1E25AF3B2939}" type="pres">
      <dgm:prSet presAssocID="{E248DC7A-092B-8241-A151-7C5816FA0DA5}" presName="LevelTwoTextNode" presStyleLbl="node3" presStyleIdx="1" presStyleCnt="2">
        <dgm:presLayoutVars>
          <dgm:chPref val="3"/>
        </dgm:presLayoutVars>
      </dgm:prSet>
      <dgm:spPr/>
      <dgm:t>
        <a:bodyPr/>
        <a:lstStyle/>
        <a:p>
          <a:endParaRPr lang="en-US"/>
        </a:p>
      </dgm:t>
    </dgm:pt>
    <dgm:pt modelId="{E012857B-F3B4-A14F-8983-C9CFA2DA05CE}" type="pres">
      <dgm:prSet presAssocID="{E248DC7A-092B-8241-A151-7C5816FA0DA5}" presName="level3hierChild" presStyleCnt="0"/>
      <dgm:spPr/>
      <dgm:t>
        <a:bodyPr/>
        <a:lstStyle/>
        <a:p>
          <a:endParaRPr lang="en-US"/>
        </a:p>
      </dgm:t>
    </dgm:pt>
    <dgm:pt modelId="{045AF537-E816-9D41-B90F-FCF04CB36025}" type="pres">
      <dgm:prSet presAssocID="{BD3279F8-E1BC-F842-8689-EC9770C7E08D}" presName="conn2-1" presStyleLbl="parChTrans1D4" presStyleIdx="3" presStyleCnt="6"/>
      <dgm:spPr/>
      <dgm:t>
        <a:bodyPr/>
        <a:lstStyle/>
        <a:p>
          <a:endParaRPr lang="en-US"/>
        </a:p>
      </dgm:t>
    </dgm:pt>
    <dgm:pt modelId="{8131F17C-A208-AC4F-B12C-2C832851C451}" type="pres">
      <dgm:prSet presAssocID="{BD3279F8-E1BC-F842-8689-EC9770C7E08D}" presName="connTx" presStyleLbl="parChTrans1D4" presStyleIdx="3" presStyleCnt="6"/>
      <dgm:spPr/>
      <dgm:t>
        <a:bodyPr/>
        <a:lstStyle/>
        <a:p>
          <a:endParaRPr lang="en-US"/>
        </a:p>
      </dgm:t>
    </dgm:pt>
    <dgm:pt modelId="{D606B2F3-5B60-E243-BCB7-1F7C4A43FC65}" type="pres">
      <dgm:prSet presAssocID="{26860A34-23E2-CB42-9563-0833D827D1EC}" presName="root2" presStyleCnt="0"/>
      <dgm:spPr/>
      <dgm:t>
        <a:bodyPr/>
        <a:lstStyle/>
        <a:p>
          <a:endParaRPr lang="en-US"/>
        </a:p>
      </dgm:t>
    </dgm:pt>
    <dgm:pt modelId="{75519BE1-5EA9-9945-B1C8-92AA5C1C5B14}" type="pres">
      <dgm:prSet presAssocID="{26860A34-23E2-CB42-9563-0833D827D1EC}" presName="LevelTwoTextNode" presStyleLbl="node4" presStyleIdx="3" presStyleCnt="6">
        <dgm:presLayoutVars>
          <dgm:chPref val="3"/>
        </dgm:presLayoutVars>
      </dgm:prSet>
      <dgm:spPr/>
      <dgm:t>
        <a:bodyPr/>
        <a:lstStyle/>
        <a:p>
          <a:endParaRPr lang="en-US"/>
        </a:p>
      </dgm:t>
    </dgm:pt>
    <dgm:pt modelId="{7B665E38-2DA5-F848-89FF-620FA5825DC1}" type="pres">
      <dgm:prSet presAssocID="{26860A34-23E2-CB42-9563-0833D827D1EC}" presName="level3hierChild" presStyleCnt="0"/>
      <dgm:spPr/>
      <dgm:t>
        <a:bodyPr/>
        <a:lstStyle/>
        <a:p>
          <a:endParaRPr lang="en-US"/>
        </a:p>
      </dgm:t>
    </dgm:pt>
    <dgm:pt modelId="{3B680EE9-B07C-6F48-BFF4-C894FA88855A}" type="pres">
      <dgm:prSet presAssocID="{ACC8457D-3B8D-D34C-9FDF-87ECBCE270C6}" presName="conn2-1" presStyleLbl="parChTrans1D4" presStyleIdx="4" presStyleCnt="6"/>
      <dgm:spPr/>
      <dgm:t>
        <a:bodyPr/>
        <a:lstStyle/>
        <a:p>
          <a:endParaRPr lang="en-US"/>
        </a:p>
      </dgm:t>
    </dgm:pt>
    <dgm:pt modelId="{A51A1F3A-FA2F-0940-BBDF-ACC5F30E8001}" type="pres">
      <dgm:prSet presAssocID="{ACC8457D-3B8D-D34C-9FDF-87ECBCE270C6}" presName="connTx" presStyleLbl="parChTrans1D4" presStyleIdx="4" presStyleCnt="6"/>
      <dgm:spPr/>
      <dgm:t>
        <a:bodyPr/>
        <a:lstStyle/>
        <a:p>
          <a:endParaRPr lang="en-US"/>
        </a:p>
      </dgm:t>
    </dgm:pt>
    <dgm:pt modelId="{408AAD44-56BE-F649-9039-E327D3C47B9D}" type="pres">
      <dgm:prSet presAssocID="{2E1C4ABF-6CC5-3A42-A9D2-C146E6154751}" presName="root2" presStyleCnt="0"/>
      <dgm:spPr/>
      <dgm:t>
        <a:bodyPr/>
        <a:lstStyle/>
        <a:p>
          <a:endParaRPr lang="en-US"/>
        </a:p>
      </dgm:t>
    </dgm:pt>
    <dgm:pt modelId="{2A5DBCC7-18CA-A44B-93EC-F7EF00AED2A8}" type="pres">
      <dgm:prSet presAssocID="{2E1C4ABF-6CC5-3A42-A9D2-C146E6154751}" presName="LevelTwoTextNode" presStyleLbl="node4" presStyleIdx="4" presStyleCnt="6">
        <dgm:presLayoutVars>
          <dgm:chPref val="3"/>
        </dgm:presLayoutVars>
      </dgm:prSet>
      <dgm:spPr/>
      <dgm:t>
        <a:bodyPr/>
        <a:lstStyle/>
        <a:p>
          <a:endParaRPr lang="en-US"/>
        </a:p>
      </dgm:t>
    </dgm:pt>
    <dgm:pt modelId="{73E0D6C6-1643-8740-A565-8A8DCA95B385}" type="pres">
      <dgm:prSet presAssocID="{2E1C4ABF-6CC5-3A42-A9D2-C146E6154751}" presName="level3hierChild" presStyleCnt="0"/>
      <dgm:spPr/>
      <dgm:t>
        <a:bodyPr/>
        <a:lstStyle/>
        <a:p>
          <a:endParaRPr lang="en-US"/>
        </a:p>
      </dgm:t>
    </dgm:pt>
    <dgm:pt modelId="{EE8B1505-362A-1840-9964-AC81A415D31D}" type="pres">
      <dgm:prSet presAssocID="{FE81E98D-1D95-734E-8068-673EC740D953}" presName="conn2-1" presStyleLbl="parChTrans1D4" presStyleIdx="5" presStyleCnt="6"/>
      <dgm:spPr/>
      <dgm:t>
        <a:bodyPr/>
        <a:lstStyle/>
        <a:p>
          <a:endParaRPr lang="en-US"/>
        </a:p>
      </dgm:t>
    </dgm:pt>
    <dgm:pt modelId="{6F784A88-4BB6-7D46-A00C-9407B9AA5F85}" type="pres">
      <dgm:prSet presAssocID="{FE81E98D-1D95-734E-8068-673EC740D953}" presName="connTx" presStyleLbl="parChTrans1D4" presStyleIdx="5" presStyleCnt="6"/>
      <dgm:spPr/>
      <dgm:t>
        <a:bodyPr/>
        <a:lstStyle/>
        <a:p>
          <a:endParaRPr lang="en-US"/>
        </a:p>
      </dgm:t>
    </dgm:pt>
    <dgm:pt modelId="{63582DA7-4BBD-8A4A-81D8-963523B7C4D4}" type="pres">
      <dgm:prSet presAssocID="{3280D121-FED0-6B4A-8E5E-E818DD5121CE}" presName="root2" presStyleCnt="0"/>
      <dgm:spPr/>
      <dgm:t>
        <a:bodyPr/>
        <a:lstStyle/>
        <a:p>
          <a:endParaRPr lang="en-US"/>
        </a:p>
      </dgm:t>
    </dgm:pt>
    <dgm:pt modelId="{80E65DDD-8F89-CC4B-8E8D-8FABBF80E241}" type="pres">
      <dgm:prSet presAssocID="{3280D121-FED0-6B4A-8E5E-E818DD5121CE}" presName="LevelTwoTextNode" presStyleLbl="node4" presStyleIdx="5" presStyleCnt="6">
        <dgm:presLayoutVars>
          <dgm:chPref val="3"/>
        </dgm:presLayoutVars>
      </dgm:prSet>
      <dgm:spPr/>
      <dgm:t>
        <a:bodyPr/>
        <a:lstStyle/>
        <a:p>
          <a:endParaRPr lang="en-US"/>
        </a:p>
      </dgm:t>
    </dgm:pt>
    <dgm:pt modelId="{E047B016-2343-DA4C-9210-7A1D7B3C3F11}" type="pres">
      <dgm:prSet presAssocID="{3280D121-FED0-6B4A-8E5E-E818DD5121CE}" presName="level3hierChild" presStyleCnt="0"/>
      <dgm:spPr/>
      <dgm:t>
        <a:bodyPr/>
        <a:lstStyle/>
        <a:p>
          <a:endParaRPr lang="en-US"/>
        </a:p>
      </dgm:t>
    </dgm:pt>
    <dgm:pt modelId="{354FEEA0-1ABE-C94A-A3D0-E2A412B52F0C}" type="pres">
      <dgm:prSet presAssocID="{85153C9E-72AB-EE41-9C82-E74B1EFB841B}" presName="conn2-1" presStyleLbl="parChTrans1D2" presStyleIdx="1" presStyleCnt="4"/>
      <dgm:spPr/>
      <dgm:t>
        <a:bodyPr/>
        <a:lstStyle/>
        <a:p>
          <a:endParaRPr lang="en-US"/>
        </a:p>
      </dgm:t>
    </dgm:pt>
    <dgm:pt modelId="{4E0AD9AA-E9D1-0942-9207-3CB3CC57545F}" type="pres">
      <dgm:prSet presAssocID="{85153C9E-72AB-EE41-9C82-E74B1EFB841B}" presName="connTx" presStyleLbl="parChTrans1D2" presStyleIdx="1" presStyleCnt="4"/>
      <dgm:spPr/>
      <dgm:t>
        <a:bodyPr/>
        <a:lstStyle/>
        <a:p>
          <a:endParaRPr lang="en-US"/>
        </a:p>
      </dgm:t>
    </dgm:pt>
    <dgm:pt modelId="{DE18EC5D-4498-3942-B2DA-A415FAEC4CA7}" type="pres">
      <dgm:prSet presAssocID="{E80942DF-3F13-8743-B269-01ABDACA6DF6}" presName="root2" presStyleCnt="0"/>
      <dgm:spPr/>
      <dgm:t>
        <a:bodyPr/>
        <a:lstStyle/>
        <a:p>
          <a:endParaRPr lang="en-US"/>
        </a:p>
      </dgm:t>
    </dgm:pt>
    <dgm:pt modelId="{E88AD454-0F97-7941-8355-6CD798A3813E}" type="pres">
      <dgm:prSet presAssocID="{E80942DF-3F13-8743-B269-01ABDACA6DF6}" presName="LevelTwoTextNode" presStyleLbl="node2" presStyleIdx="1" presStyleCnt="4">
        <dgm:presLayoutVars>
          <dgm:chPref val="3"/>
        </dgm:presLayoutVars>
      </dgm:prSet>
      <dgm:spPr/>
      <dgm:t>
        <a:bodyPr/>
        <a:lstStyle/>
        <a:p>
          <a:endParaRPr lang="en-US"/>
        </a:p>
      </dgm:t>
    </dgm:pt>
    <dgm:pt modelId="{09265C1D-A92D-6D45-A04E-BB12104EB060}" type="pres">
      <dgm:prSet presAssocID="{E80942DF-3F13-8743-B269-01ABDACA6DF6}" presName="level3hierChild" presStyleCnt="0"/>
      <dgm:spPr/>
      <dgm:t>
        <a:bodyPr/>
        <a:lstStyle/>
        <a:p>
          <a:endParaRPr lang="en-US"/>
        </a:p>
      </dgm:t>
    </dgm:pt>
    <dgm:pt modelId="{B19392EE-0A13-4E4D-AA1F-5AC8661F1CF5}" type="pres">
      <dgm:prSet presAssocID="{6640DACA-F382-C34F-9ABF-FF37EDD4B003}" presName="conn2-1" presStyleLbl="parChTrans1D2" presStyleIdx="2" presStyleCnt="4"/>
      <dgm:spPr/>
      <dgm:t>
        <a:bodyPr/>
        <a:lstStyle/>
        <a:p>
          <a:endParaRPr lang="en-US"/>
        </a:p>
      </dgm:t>
    </dgm:pt>
    <dgm:pt modelId="{E7B6B465-D653-BE41-8A64-0D400064123B}" type="pres">
      <dgm:prSet presAssocID="{6640DACA-F382-C34F-9ABF-FF37EDD4B003}" presName="connTx" presStyleLbl="parChTrans1D2" presStyleIdx="2" presStyleCnt="4"/>
      <dgm:spPr/>
      <dgm:t>
        <a:bodyPr/>
        <a:lstStyle/>
        <a:p>
          <a:endParaRPr lang="en-US"/>
        </a:p>
      </dgm:t>
    </dgm:pt>
    <dgm:pt modelId="{B00FDA51-06E2-2544-9C56-1FBF3DFC22DA}" type="pres">
      <dgm:prSet presAssocID="{E305C60B-755F-0F48-99A4-3AF107DA879F}" presName="root2" presStyleCnt="0"/>
      <dgm:spPr/>
      <dgm:t>
        <a:bodyPr/>
        <a:lstStyle/>
        <a:p>
          <a:endParaRPr lang="en-US"/>
        </a:p>
      </dgm:t>
    </dgm:pt>
    <dgm:pt modelId="{8D1482F1-C0D7-1E4E-89BA-BE863CD7FC50}" type="pres">
      <dgm:prSet presAssocID="{E305C60B-755F-0F48-99A4-3AF107DA879F}" presName="LevelTwoTextNode" presStyleLbl="node2" presStyleIdx="2" presStyleCnt="4">
        <dgm:presLayoutVars>
          <dgm:chPref val="3"/>
        </dgm:presLayoutVars>
      </dgm:prSet>
      <dgm:spPr/>
      <dgm:t>
        <a:bodyPr/>
        <a:lstStyle/>
        <a:p>
          <a:endParaRPr lang="en-US"/>
        </a:p>
      </dgm:t>
    </dgm:pt>
    <dgm:pt modelId="{EC68BFCE-2E79-1E48-9BCF-5C663F93D20E}" type="pres">
      <dgm:prSet presAssocID="{E305C60B-755F-0F48-99A4-3AF107DA879F}" presName="level3hierChild" presStyleCnt="0"/>
      <dgm:spPr/>
      <dgm:t>
        <a:bodyPr/>
        <a:lstStyle/>
        <a:p>
          <a:endParaRPr lang="en-US"/>
        </a:p>
      </dgm:t>
    </dgm:pt>
    <dgm:pt modelId="{633BCC12-DEED-EF44-967E-EABDEE799D47}" type="pres">
      <dgm:prSet presAssocID="{424A69DD-62DE-8144-8370-E9290A6BB2BF}" presName="conn2-1" presStyleLbl="parChTrans1D2" presStyleIdx="3" presStyleCnt="4"/>
      <dgm:spPr/>
      <dgm:t>
        <a:bodyPr/>
        <a:lstStyle/>
        <a:p>
          <a:endParaRPr lang="en-US"/>
        </a:p>
      </dgm:t>
    </dgm:pt>
    <dgm:pt modelId="{0068F709-6C59-E74B-A4BB-D8D7999BA4B3}" type="pres">
      <dgm:prSet presAssocID="{424A69DD-62DE-8144-8370-E9290A6BB2BF}" presName="connTx" presStyleLbl="parChTrans1D2" presStyleIdx="3" presStyleCnt="4"/>
      <dgm:spPr/>
      <dgm:t>
        <a:bodyPr/>
        <a:lstStyle/>
        <a:p>
          <a:endParaRPr lang="en-US"/>
        </a:p>
      </dgm:t>
    </dgm:pt>
    <dgm:pt modelId="{E25E942E-9F05-7641-983A-1B4B15F6C269}" type="pres">
      <dgm:prSet presAssocID="{C2065D6B-5BA3-F042-807B-8A42F3C3DB49}" presName="root2" presStyleCnt="0"/>
      <dgm:spPr/>
      <dgm:t>
        <a:bodyPr/>
        <a:lstStyle/>
        <a:p>
          <a:endParaRPr lang="en-US"/>
        </a:p>
      </dgm:t>
    </dgm:pt>
    <dgm:pt modelId="{B1639F9F-F27D-6D45-BB41-3E215111C29E}" type="pres">
      <dgm:prSet presAssocID="{C2065D6B-5BA3-F042-807B-8A42F3C3DB49}" presName="LevelTwoTextNode" presStyleLbl="node2" presStyleIdx="3" presStyleCnt="4">
        <dgm:presLayoutVars>
          <dgm:chPref val="3"/>
        </dgm:presLayoutVars>
      </dgm:prSet>
      <dgm:spPr/>
      <dgm:t>
        <a:bodyPr/>
        <a:lstStyle/>
        <a:p>
          <a:endParaRPr lang="en-US"/>
        </a:p>
      </dgm:t>
    </dgm:pt>
    <dgm:pt modelId="{584991FF-C4BA-9D42-A0AA-25380F929393}" type="pres">
      <dgm:prSet presAssocID="{C2065D6B-5BA3-F042-807B-8A42F3C3DB49}" presName="level3hierChild" presStyleCnt="0"/>
      <dgm:spPr/>
      <dgm:t>
        <a:bodyPr/>
        <a:lstStyle/>
        <a:p>
          <a:endParaRPr lang="en-US"/>
        </a:p>
      </dgm:t>
    </dgm:pt>
  </dgm:ptLst>
  <dgm:cxnLst>
    <dgm:cxn modelId="{ADD6EA83-23EC-B544-998B-167D3E521D34}" type="presOf" srcId="{D2CD330C-98AE-AC42-A740-A58DB331CF41}" destId="{342471F7-8530-B941-B6CF-929E3944B3AE}" srcOrd="1" destOrd="0" presId="urn:microsoft.com/office/officeart/2005/8/layout/hierarchy2"/>
    <dgm:cxn modelId="{EBFB6BDD-D2B8-644A-BFE8-D3DCE37C6DBB}" type="presOf" srcId="{39E0FF12-4564-7040-A9A2-020DA8FEE108}" destId="{F093F88C-DECF-DA4C-8BF1-7CA1006AABC7}" srcOrd="1" destOrd="0" presId="urn:microsoft.com/office/officeart/2005/8/layout/hierarchy2"/>
    <dgm:cxn modelId="{C08ACA6E-FC58-B143-95CC-D39CD6A0977B}" srcId="{1947B708-A6AA-3547-AFE3-40D8E5DC146B}" destId="{E80942DF-3F13-8743-B269-01ABDACA6DF6}" srcOrd="1" destOrd="0" parTransId="{85153C9E-72AB-EE41-9C82-E74B1EFB841B}" sibTransId="{E575EBF1-A951-2F40-9EF2-302A803A25F5}"/>
    <dgm:cxn modelId="{EE9EE7CB-33B7-7046-B52E-ED3705ED8593}" type="presOf" srcId="{9E25A476-8564-4647-9061-85EC7204CCCD}" destId="{69E36B65-1701-9447-8BE9-4E332995C564}" srcOrd="0" destOrd="0" presId="urn:microsoft.com/office/officeart/2005/8/layout/hierarchy2"/>
    <dgm:cxn modelId="{824F27A9-8ABD-E941-8310-571E23962C03}" type="presOf" srcId="{5F5FE3D4-10AD-9A4F-BE71-9CEC28849C73}" destId="{034257EE-B1BB-9345-B942-8F35511C97F5}" srcOrd="0" destOrd="0" presId="urn:microsoft.com/office/officeart/2005/8/layout/hierarchy2"/>
    <dgm:cxn modelId="{1BD93159-E000-054F-A833-7BF84C80535E}" type="presOf" srcId="{424A69DD-62DE-8144-8370-E9290A6BB2BF}" destId="{633BCC12-DEED-EF44-967E-EABDEE799D47}" srcOrd="0" destOrd="0" presId="urn:microsoft.com/office/officeart/2005/8/layout/hierarchy2"/>
    <dgm:cxn modelId="{86EEA7DE-9EF3-2942-8611-D5D27217E506}" type="presOf" srcId="{ACC8457D-3B8D-D34C-9FDF-87ECBCE270C6}" destId="{3B680EE9-B07C-6F48-BFF4-C894FA88855A}" srcOrd="0" destOrd="0" presId="urn:microsoft.com/office/officeart/2005/8/layout/hierarchy2"/>
    <dgm:cxn modelId="{E8F26470-E72E-5640-87BB-64EA50037272}" type="presOf" srcId="{85153C9E-72AB-EE41-9C82-E74B1EFB841B}" destId="{4E0AD9AA-E9D1-0942-9207-3CB3CC57545F}" srcOrd="1" destOrd="0" presId="urn:microsoft.com/office/officeart/2005/8/layout/hierarchy2"/>
    <dgm:cxn modelId="{B4F82D22-C6AC-1541-90C0-BC6AF1A4074C}" type="presOf" srcId="{FE81E98D-1D95-734E-8068-673EC740D953}" destId="{EE8B1505-362A-1840-9964-AC81A415D31D}" srcOrd="0" destOrd="0" presId="urn:microsoft.com/office/officeart/2005/8/layout/hierarchy2"/>
    <dgm:cxn modelId="{FACC345A-F473-8A45-9325-AA7F26560390}" srcId="{1947B708-A6AA-3547-AFE3-40D8E5DC146B}" destId="{C2AA995B-713C-3246-A643-A9334AB12738}" srcOrd="0" destOrd="0" parTransId="{D9E9EE6B-4B7C-F94F-9EB4-511BF932FB40}" sibTransId="{3A39915B-B9CA-2447-ADBB-E218BDE44217}"/>
    <dgm:cxn modelId="{C1299D99-6FBE-1446-9CDD-435FB5DEA3B9}" type="presOf" srcId="{2E1C4ABF-6CC5-3A42-A9D2-C146E6154751}" destId="{2A5DBCC7-18CA-A44B-93EC-F7EF00AED2A8}" srcOrd="0" destOrd="0" presId="urn:microsoft.com/office/officeart/2005/8/layout/hierarchy2"/>
    <dgm:cxn modelId="{6AE006F1-BE8C-BB45-8F2C-A1D9132318E3}" type="presOf" srcId="{414BD777-DB99-794E-BD3D-84DBB198F8D5}" destId="{77392B10-D79A-4343-885F-120A73704F5B}" srcOrd="0" destOrd="0" presId="urn:microsoft.com/office/officeart/2005/8/layout/hierarchy2"/>
    <dgm:cxn modelId="{A8DBA459-5B1B-7741-BB73-0FB27E3C3CC0}" type="presOf" srcId="{ACC8457D-3B8D-D34C-9FDF-87ECBCE270C6}" destId="{A51A1F3A-FA2F-0940-BBDF-ACC5F30E8001}" srcOrd="1" destOrd="0" presId="urn:microsoft.com/office/officeart/2005/8/layout/hierarchy2"/>
    <dgm:cxn modelId="{8F9CF759-F4C8-C34D-AF20-FCCB042160DD}" type="presOf" srcId="{39E0FF12-4564-7040-A9A2-020DA8FEE108}" destId="{1BA63BB3-A96F-7641-BBF3-A307AA4935EA}" srcOrd="0" destOrd="0" presId="urn:microsoft.com/office/officeart/2005/8/layout/hierarchy2"/>
    <dgm:cxn modelId="{04458660-7698-6E4A-B0DF-837BCA4C1840}" srcId="{C2AA995B-713C-3246-A643-A9334AB12738}" destId="{8F04F7EA-6047-F449-AD86-A1773B2CBF43}" srcOrd="0" destOrd="0" parTransId="{D2CD330C-98AE-AC42-A740-A58DB331CF41}" sibTransId="{759D0757-8132-4443-B16E-C16F9E1A5B74}"/>
    <dgm:cxn modelId="{D663424A-B98A-E545-BD2D-D884FAC21A6C}" type="presOf" srcId="{C2065D6B-5BA3-F042-807B-8A42F3C3DB49}" destId="{B1639F9F-F27D-6D45-BB41-3E215111C29E}" srcOrd="0" destOrd="0" presId="urn:microsoft.com/office/officeart/2005/8/layout/hierarchy2"/>
    <dgm:cxn modelId="{33BC0EB1-7682-C84E-896B-2E3D9327FE65}" type="presOf" srcId="{D9E9EE6B-4B7C-F94F-9EB4-511BF932FB40}" destId="{86689416-9645-B84F-A5B5-14333D037662}" srcOrd="1" destOrd="0" presId="urn:microsoft.com/office/officeart/2005/8/layout/hierarchy2"/>
    <dgm:cxn modelId="{110279E6-99B8-9A4C-8813-47227E4CC3D1}" type="presOf" srcId="{8F04F7EA-6047-F449-AD86-A1773B2CBF43}" destId="{7492B846-F6B9-C44C-ACB5-A77873D3DD3C}" srcOrd="0" destOrd="0" presId="urn:microsoft.com/office/officeart/2005/8/layout/hierarchy2"/>
    <dgm:cxn modelId="{B2DACDCB-DB69-5F49-B806-543D57A48EDE}" srcId="{E248DC7A-092B-8241-A151-7C5816FA0DA5}" destId="{3280D121-FED0-6B4A-8E5E-E818DD5121CE}" srcOrd="2" destOrd="0" parTransId="{FE81E98D-1D95-734E-8068-673EC740D953}" sibTransId="{290246CD-AE9B-F245-BBCD-4834A784397E}"/>
    <dgm:cxn modelId="{C6FC48EC-4B81-4245-AAD9-D1FC89C59F3F}" type="presOf" srcId="{BD3279F8-E1BC-F842-8689-EC9770C7E08D}" destId="{045AF537-E816-9D41-B90F-FCF04CB36025}" srcOrd="0" destOrd="0" presId="urn:microsoft.com/office/officeart/2005/8/layout/hierarchy2"/>
    <dgm:cxn modelId="{0365C1F6-A4AE-CB4B-B9D4-E137928E2EC5}" type="presOf" srcId="{E882D23A-59DE-7B4F-BCA9-14F32199BD7E}" destId="{ABCC984F-F5B5-9647-8C42-CEAC1118C2E8}" srcOrd="1" destOrd="0" presId="urn:microsoft.com/office/officeart/2005/8/layout/hierarchy2"/>
    <dgm:cxn modelId="{C02ADB4D-A652-A44F-82FB-725A9020D0AF}" type="presOf" srcId="{FE81E98D-1D95-734E-8068-673EC740D953}" destId="{6F784A88-4BB6-7D46-A00C-9407B9AA5F85}" srcOrd="1" destOrd="0" presId="urn:microsoft.com/office/officeart/2005/8/layout/hierarchy2"/>
    <dgm:cxn modelId="{35447C53-4028-0F4E-8B37-47B4D89D31E2}" type="presOf" srcId="{D9E9EE6B-4B7C-F94F-9EB4-511BF932FB40}" destId="{2A1B7A0F-CAB1-6E4A-A927-B1931639CDE2}" srcOrd="0" destOrd="0" presId="urn:microsoft.com/office/officeart/2005/8/layout/hierarchy2"/>
    <dgm:cxn modelId="{0553DF32-50FD-694A-AF09-726583766374}" srcId="{414BD777-DB99-794E-BD3D-84DBB198F8D5}" destId="{1947B708-A6AA-3547-AFE3-40D8E5DC146B}" srcOrd="0" destOrd="0" parTransId="{C782DFD6-22B0-C64C-8BFC-E2A6B40CAFD5}" sibTransId="{09B22A78-441E-8E44-9CF1-6A5DC6DD7800}"/>
    <dgm:cxn modelId="{C9689F98-BCFA-E644-A9BC-BB27E4FF90DF}" type="presOf" srcId="{85153C9E-72AB-EE41-9C82-E74B1EFB841B}" destId="{354FEEA0-1ABE-C94A-A3D0-E2A412B52F0C}" srcOrd="0" destOrd="0" presId="urn:microsoft.com/office/officeart/2005/8/layout/hierarchy2"/>
    <dgm:cxn modelId="{450462C8-3D5B-8F4E-9A47-093EF9144E87}" srcId="{1947B708-A6AA-3547-AFE3-40D8E5DC146B}" destId="{E305C60B-755F-0F48-99A4-3AF107DA879F}" srcOrd="2" destOrd="0" parTransId="{6640DACA-F382-C34F-9ABF-FF37EDD4B003}" sibTransId="{0FE427F2-836E-7C44-8065-727128EAC284}"/>
    <dgm:cxn modelId="{2A0F9492-0B28-BC42-A2AC-49FE733DDD4B}" type="presOf" srcId="{E38B366D-A608-324A-8DD6-E594D7B56067}" destId="{E03704BF-2D51-6E44-A33F-689A4522E80A}" srcOrd="0" destOrd="0" presId="urn:microsoft.com/office/officeart/2005/8/layout/hierarchy2"/>
    <dgm:cxn modelId="{E527C095-4B42-6345-963A-91ADCFE45935}" srcId="{8F04F7EA-6047-F449-AD86-A1773B2CBF43}" destId="{5F5FE3D4-10AD-9A4F-BE71-9CEC28849C73}" srcOrd="2" destOrd="0" parTransId="{40D3969A-5433-D04F-8621-F27DDBC951B3}" sibTransId="{C834FF63-ED39-E543-B4D0-0698D27F63FE}"/>
    <dgm:cxn modelId="{B4BE331B-4F73-6B48-8E61-5EA0CD97F7E5}" type="presOf" srcId="{E38B366D-A608-324A-8DD6-E594D7B56067}" destId="{5BEE1386-5C71-4449-8F42-C0570AF19CCD}" srcOrd="1" destOrd="0" presId="urn:microsoft.com/office/officeart/2005/8/layout/hierarchy2"/>
    <dgm:cxn modelId="{D17304E6-7E5C-DF40-9906-A2ACAA02846C}" srcId="{1947B708-A6AA-3547-AFE3-40D8E5DC146B}" destId="{C2065D6B-5BA3-F042-807B-8A42F3C3DB49}" srcOrd="3" destOrd="0" parTransId="{424A69DD-62DE-8144-8370-E9290A6BB2BF}" sibTransId="{7FF9715B-CE99-A94B-B0B9-C16B4D954589}"/>
    <dgm:cxn modelId="{C16F29A8-3E1C-5943-8561-5A645844F64A}" type="presOf" srcId="{1947B708-A6AA-3547-AFE3-40D8E5DC146B}" destId="{0ECFD60C-AAF9-6640-8EC1-77D77DD356EF}" srcOrd="0" destOrd="0" presId="urn:microsoft.com/office/officeart/2005/8/layout/hierarchy2"/>
    <dgm:cxn modelId="{7B97BD04-8707-7643-BBA4-08CE275F6623}" type="presOf" srcId="{40D3969A-5433-D04F-8621-F27DDBC951B3}" destId="{5D870A65-9254-3043-A174-67F71509AB91}" srcOrd="0" destOrd="0" presId="urn:microsoft.com/office/officeart/2005/8/layout/hierarchy2"/>
    <dgm:cxn modelId="{5EFA7353-542F-2242-BDCC-137091256FC8}" type="presOf" srcId="{D2CD330C-98AE-AC42-A740-A58DB331CF41}" destId="{919E7483-DBF3-4848-B335-3D85F163B2F0}" srcOrd="0" destOrd="0" presId="urn:microsoft.com/office/officeart/2005/8/layout/hierarchy2"/>
    <dgm:cxn modelId="{4303C07E-2ACE-EC47-A395-96F35EAA9467}" type="presOf" srcId="{3280D121-FED0-6B4A-8E5E-E818DD5121CE}" destId="{80E65DDD-8F89-CC4B-8E8D-8FABBF80E241}" srcOrd="0" destOrd="0" presId="urn:microsoft.com/office/officeart/2005/8/layout/hierarchy2"/>
    <dgm:cxn modelId="{E1EF6105-0F33-124F-A7C8-C9DC6AC61A47}" srcId="{E248DC7A-092B-8241-A151-7C5816FA0DA5}" destId="{26860A34-23E2-CB42-9563-0833D827D1EC}" srcOrd="0" destOrd="0" parTransId="{BD3279F8-E1BC-F842-8689-EC9770C7E08D}" sibTransId="{523529DA-75C0-7045-A9F3-0B9A7EDBFAB2}"/>
    <dgm:cxn modelId="{3E8B817A-F75F-6F43-88B6-2E9EB2C1EF00}" type="presOf" srcId="{E305C60B-755F-0F48-99A4-3AF107DA879F}" destId="{8D1482F1-C0D7-1E4E-89BA-BE863CD7FC50}" srcOrd="0" destOrd="0" presId="urn:microsoft.com/office/officeart/2005/8/layout/hierarchy2"/>
    <dgm:cxn modelId="{2994CF6A-D8ED-2440-B4F8-9B0375115F19}" type="presOf" srcId="{26860A34-23E2-CB42-9563-0833D827D1EC}" destId="{75519BE1-5EA9-9945-B1C8-92AA5C1C5B14}" srcOrd="0" destOrd="0" presId="urn:microsoft.com/office/officeart/2005/8/layout/hierarchy2"/>
    <dgm:cxn modelId="{9AE01C9B-F575-9049-BBC0-B146461C0397}" type="presOf" srcId="{E882D23A-59DE-7B4F-BCA9-14F32199BD7E}" destId="{9301E715-5C3E-7F43-A41B-BC8EBDB27B33}" srcOrd="0" destOrd="0" presId="urn:microsoft.com/office/officeart/2005/8/layout/hierarchy2"/>
    <dgm:cxn modelId="{5DD9D533-18CC-C947-B9DF-A1605A774EAF}" srcId="{8F04F7EA-6047-F449-AD86-A1773B2CBF43}" destId="{E16070A8-C09C-944A-8A60-9CC3C0B48D3E}" srcOrd="0" destOrd="0" parTransId="{E38B366D-A608-324A-8DD6-E594D7B56067}" sibTransId="{24C5F929-1BBD-9748-8B0C-0244A44B9E9D}"/>
    <dgm:cxn modelId="{F4813B5B-FC80-2F4F-A917-8A7B8B7ADC0F}" type="presOf" srcId="{BD3279F8-E1BC-F842-8689-EC9770C7E08D}" destId="{8131F17C-A208-AC4F-B12C-2C832851C451}" srcOrd="1" destOrd="0" presId="urn:microsoft.com/office/officeart/2005/8/layout/hierarchy2"/>
    <dgm:cxn modelId="{E87FCE11-00CC-824E-BCF6-1D3279F87A24}" srcId="{8F04F7EA-6047-F449-AD86-A1773B2CBF43}" destId="{9E25A476-8564-4647-9061-85EC7204CCCD}" srcOrd="1" destOrd="0" parTransId="{39E0FF12-4564-7040-A9A2-020DA8FEE108}" sibTransId="{F16C2A32-1038-714B-ABC3-DA285D5FE30B}"/>
    <dgm:cxn modelId="{9FC707A6-0D10-7245-815B-DB3EE72DD923}" type="presOf" srcId="{E80942DF-3F13-8743-B269-01ABDACA6DF6}" destId="{E88AD454-0F97-7941-8355-6CD798A3813E}" srcOrd="0" destOrd="0" presId="urn:microsoft.com/office/officeart/2005/8/layout/hierarchy2"/>
    <dgm:cxn modelId="{1522F43E-4ABF-A04C-BDA2-F12470620E12}" type="presOf" srcId="{E16070A8-C09C-944A-8A60-9CC3C0B48D3E}" destId="{5409F988-9BED-8B4B-953B-E35C16781543}" srcOrd="0" destOrd="0" presId="urn:microsoft.com/office/officeart/2005/8/layout/hierarchy2"/>
    <dgm:cxn modelId="{33AAF068-2558-2E4A-B01F-23BCD63E52C6}" type="presOf" srcId="{E248DC7A-092B-8241-A151-7C5816FA0DA5}" destId="{0380581E-C3D7-3145-BD72-1E25AF3B2939}" srcOrd="0" destOrd="0" presId="urn:microsoft.com/office/officeart/2005/8/layout/hierarchy2"/>
    <dgm:cxn modelId="{303B1433-4EC5-6C45-9C48-9080A9E84379}" type="presOf" srcId="{6640DACA-F382-C34F-9ABF-FF37EDD4B003}" destId="{B19392EE-0A13-4E4D-AA1F-5AC8661F1CF5}" srcOrd="0" destOrd="0" presId="urn:microsoft.com/office/officeart/2005/8/layout/hierarchy2"/>
    <dgm:cxn modelId="{551FACF3-33A6-364F-9617-40950DFC4943}" srcId="{E248DC7A-092B-8241-A151-7C5816FA0DA5}" destId="{2E1C4ABF-6CC5-3A42-A9D2-C146E6154751}" srcOrd="1" destOrd="0" parTransId="{ACC8457D-3B8D-D34C-9FDF-87ECBCE270C6}" sibTransId="{DA69E0B8-3972-E545-89F2-5309AD99C776}"/>
    <dgm:cxn modelId="{36043032-F155-5A44-8323-28F7A7F53585}" type="presOf" srcId="{C2AA995B-713C-3246-A643-A9334AB12738}" destId="{7ED4AFA3-FA6A-8C46-848F-F310C45676C1}" srcOrd="0" destOrd="0" presId="urn:microsoft.com/office/officeart/2005/8/layout/hierarchy2"/>
    <dgm:cxn modelId="{AC367393-EF4B-7F44-819D-262415FCC1E9}" type="presOf" srcId="{40D3969A-5433-D04F-8621-F27DDBC951B3}" destId="{5A0D6B92-486D-5F4C-9847-9D7546CEF322}" srcOrd="1" destOrd="0" presId="urn:microsoft.com/office/officeart/2005/8/layout/hierarchy2"/>
    <dgm:cxn modelId="{42FEDF66-0BE2-CF44-A1AE-656E80E38421}" type="presOf" srcId="{6640DACA-F382-C34F-9ABF-FF37EDD4B003}" destId="{E7B6B465-D653-BE41-8A64-0D400064123B}" srcOrd="1" destOrd="0" presId="urn:microsoft.com/office/officeart/2005/8/layout/hierarchy2"/>
    <dgm:cxn modelId="{7487B16C-3A8D-6D4D-8F81-E11EAA9DD134}" type="presOf" srcId="{424A69DD-62DE-8144-8370-E9290A6BB2BF}" destId="{0068F709-6C59-E74B-A4BB-D8D7999BA4B3}" srcOrd="1" destOrd="0" presId="urn:microsoft.com/office/officeart/2005/8/layout/hierarchy2"/>
    <dgm:cxn modelId="{67AFADA1-AB89-E14C-AFCC-73F3321057F1}" srcId="{C2AA995B-713C-3246-A643-A9334AB12738}" destId="{E248DC7A-092B-8241-A151-7C5816FA0DA5}" srcOrd="1" destOrd="0" parTransId="{E882D23A-59DE-7B4F-BCA9-14F32199BD7E}" sibTransId="{BB58C539-2502-6F45-A453-F8649AD2CED6}"/>
    <dgm:cxn modelId="{BFE809A0-C31F-C644-8EC3-D52014A80B40}" type="presParOf" srcId="{77392B10-D79A-4343-885F-120A73704F5B}" destId="{5ECFFB4F-4733-9B4A-95C0-A56E7C56EB43}" srcOrd="0" destOrd="0" presId="urn:microsoft.com/office/officeart/2005/8/layout/hierarchy2"/>
    <dgm:cxn modelId="{9065E110-EE27-F149-B1DA-8847A76C8E39}" type="presParOf" srcId="{5ECFFB4F-4733-9B4A-95C0-A56E7C56EB43}" destId="{0ECFD60C-AAF9-6640-8EC1-77D77DD356EF}" srcOrd="0" destOrd="0" presId="urn:microsoft.com/office/officeart/2005/8/layout/hierarchy2"/>
    <dgm:cxn modelId="{0FB0B4EF-7F13-DE49-9EC1-FC2F7CC2A714}" type="presParOf" srcId="{5ECFFB4F-4733-9B4A-95C0-A56E7C56EB43}" destId="{EFB74774-FB5D-624D-9132-08F27FDB4093}" srcOrd="1" destOrd="0" presId="urn:microsoft.com/office/officeart/2005/8/layout/hierarchy2"/>
    <dgm:cxn modelId="{62A0DF06-300E-6048-BB5D-1684B2664475}" type="presParOf" srcId="{EFB74774-FB5D-624D-9132-08F27FDB4093}" destId="{2A1B7A0F-CAB1-6E4A-A927-B1931639CDE2}" srcOrd="0" destOrd="0" presId="urn:microsoft.com/office/officeart/2005/8/layout/hierarchy2"/>
    <dgm:cxn modelId="{5E3DE9E6-67BF-DD4C-8C17-0596A3DFC39F}" type="presParOf" srcId="{2A1B7A0F-CAB1-6E4A-A927-B1931639CDE2}" destId="{86689416-9645-B84F-A5B5-14333D037662}" srcOrd="0" destOrd="0" presId="urn:microsoft.com/office/officeart/2005/8/layout/hierarchy2"/>
    <dgm:cxn modelId="{283811BB-2BE3-4E4F-9427-138AC6F16E57}" type="presParOf" srcId="{EFB74774-FB5D-624D-9132-08F27FDB4093}" destId="{D205AEA6-3BDB-D04D-A76B-CDEE1C8585D4}" srcOrd="1" destOrd="0" presId="urn:microsoft.com/office/officeart/2005/8/layout/hierarchy2"/>
    <dgm:cxn modelId="{6FFE90E8-EB85-0F41-847E-DC31206E8AFC}" type="presParOf" srcId="{D205AEA6-3BDB-D04D-A76B-CDEE1C8585D4}" destId="{7ED4AFA3-FA6A-8C46-848F-F310C45676C1}" srcOrd="0" destOrd="0" presId="urn:microsoft.com/office/officeart/2005/8/layout/hierarchy2"/>
    <dgm:cxn modelId="{74D9E951-7C8B-CF45-8DE7-2FAFF9CB21DA}" type="presParOf" srcId="{D205AEA6-3BDB-D04D-A76B-CDEE1C8585D4}" destId="{67B16F48-D61B-DA4B-B9BB-A93E6DBB0B8D}" srcOrd="1" destOrd="0" presId="urn:microsoft.com/office/officeart/2005/8/layout/hierarchy2"/>
    <dgm:cxn modelId="{BA376740-3216-5646-9841-447CCEBD2C7D}" type="presParOf" srcId="{67B16F48-D61B-DA4B-B9BB-A93E6DBB0B8D}" destId="{919E7483-DBF3-4848-B335-3D85F163B2F0}" srcOrd="0" destOrd="0" presId="urn:microsoft.com/office/officeart/2005/8/layout/hierarchy2"/>
    <dgm:cxn modelId="{68705C9F-9E6E-3D48-9B1B-094772A16F28}" type="presParOf" srcId="{919E7483-DBF3-4848-B335-3D85F163B2F0}" destId="{342471F7-8530-B941-B6CF-929E3944B3AE}" srcOrd="0" destOrd="0" presId="urn:microsoft.com/office/officeart/2005/8/layout/hierarchy2"/>
    <dgm:cxn modelId="{DAD300F7-F310-9447-B623-E627B1EAD2AC}" type="presParOf" srcId="{67B16F48-D61B-DA4B-B9BB-A93E6DBB0B8D}" destId="{862E01C0-B576-C742-B2E1-6FABE5EBBE46}" srcOrd="1" destOrd="0" presId="urn:microsoft.com/office/officeart/2005/8/layout/hierarchy2"/>
    <dgm:cxn modelId="{ACD50521-8DA2-414C-8DAF-ED748F208275}" type="presParOf" srcId="{862E01C0-B576-C742-B2E1-6FABE5EBBE46}" destId="{7492B846-F6B9-C44C-ACB5-A77873D3DD3C}" srcOrd="0" destOrd="0" presId="urn:microsoft.com/office/officeart/2005/8/layout/hierarchy2"/>
    <dgm:cxn modelId="{1D22F9C3-5D81-9743-A5A9-EAADAE41514F}" type="presParOf" srcId="{862E01C0-B576-C742-B2E1-6FABE5EBBE46}" destId="{BBAEA455-0C3C-A746-BE88-4CA0EDAF2103}" srcOrd="1" destOrd="0" presId="urn:microsoft.com/office/officeart/2005/8/layout/hierarchy2"/>
    <dgm:cxn modelId="{B93D5ACB-F857-4744-80DE-8341713C7856}" type="presParOf" srcId="{BBAEA455-0C3C-A746-BE88-4CA0EDAF2103}" destId="{E03704BF-2D51-6E44-A33F-689A4522E80A}" srcOrd="0" destOrd="0" presId="urn:microsoft.com/office/officeart/2005/8/layout/hierarchy2"/>
    <dgm:cxn modelId="{C47361D2-17E3-F342-8CA1-57EF68070020}" type="presParOf" srcId="{E03704BF-2D51-6E44-A33F-689A4522E80A}" destId="{5BEE1386-5C71-4449-8F42-C0570AF19CCD}" srcOrd="0" destOrd="0" presId="urn:microsoft.com/office/officeart/2005/8/layout/hierarchy2"/>
    <dgm:cxn modelId="{52F7F73E-C5EC-4C41-9654-8EB6C0FE8392}" type="presParOf" srcId="{BBAEA455-0C3C-A746-BE88-4CA0EDAF2103}" destId="{769CCE01-2385-2B41-80DF-EE824B9514CB}" srcOrd="1" destOrd="0" presId="urn:microsoft.com/office/officeart/2005/8/layout/hierarchy2"/>
    <dgm:cxn modelId="{D2E11B6A-51A7-EF49-8D72-3385E62ABC08}" type="presParOf" srcId="{769CCE01-2385-2B41-80DF-EE824B9514CB}" destId="{5409F988-9BED-8B4B-953B-E35C16781543}" srcOrd="0" destOrd="0" presId="urn:microsoft.com/office/officeart/2005/8/layout/hierarchy2"/>
    <dgm:cxn modelId="{18317C52-B741-204A-B6AB-ECBCBAF6056B}" type="presParOf" srcId="{769CCE01-2385-2B41-80DF-EE824B9514CB}" destId="{922ED0D7-7295-D24F-8346-00939B035646}" srcOrd="1" destOrd="0" presId="urn:microsoft.com/office/officeart/2005/8/layout/hierarchy2"/>
    <dgm:cxn modelId="{B22CE680-2F5D-E249-B6A0-FBC1D7DB876E}" type="presParOf" srcId="{BBAEA455-0C3C-A746-BE88-4CA0EDAF2103}" destId="{1BA63BB3-A96F-7641-BBF3-A307AA4935EA}" srcOrd="2" destOrd="0" presId="urn:microsoft.com/office/officeart/2005/8/layout/hierarchy2"/>
    <dgm:cxn modelId="{05AB573E-E1A4-0C4B-B775-48EFBC760B0C}" type="presParOf" srcId="{1BA63BB3-A96F-7641-BBF3-A307AA4935EA}" destId="{F093F88C-DECF-DA4C-8BF1-7CA1006AABC7}" srcOrd="0" destOrd="0" presId="urn:microsoft.com/office/officeart/2005/8/layout/hierarchy2"/>
    <dgm:cxn modelId="{6CC18FE4-FCB9-3742-A146-1C3E51447931}" type="presParOf" srcId="{BBAEA455-0C3C-A746-BE88-4CA0EDAF2103}" destId="{A573D8FE-E161-C247-9E46-C90BE06F577F}" srcOrd="3" destOrd="0" presId="urn:microsoft.com/office/officeart/2005/8/layout/hierarchy2"/>
    <dgm:cxn modelId="{FFE86501-3229-1045-86D4-C0BEBA5AF170}" type="presParOf" srcId="{A573D8FE-E161-C247-9E46-C90BE06F577F}" destId="{69E36B65-1701-9447-8BE9-4E332995C564}" srcOrd="0" destOrd="0" presId="urn:microsoft.com/office/officeart/2005/8/layout/hierarchy2"/>
    <dgm:cxn modelId="{D010F2FB-784E-C94F-9C2F-E348FFBF78D2}" type="presParOf" srcId="{A573D8FE-E161-C247-9E46-C90BE06F577F}" destId="{71008B37-B9E2-3C4B-89EE-E5E20252BEBB}" srcOrd="1" destOrd="0" presId="urn:microsoft.com/office/officeart/2005/8/layout/hierarchy2"/>
    <dgm:cxn modelId="{5C8FCCE6-09B1-A842-BDC1-7CFA282F706A}" type="presParOf" srcId="{BBAEA455-0C3C-A746-BE88-4CA0EDAF2103}" destId="{5D870A65-9254-3043-A174-67F71509AB91}" srcOrd="4" destOrd="0" presId="urn:microsoft.com/office/officeart/2005/8/layout/hierarchy2"/>
    <dgm:cxn modelId="{01AC773D-3A94-364F-9497-A2E9EDB4FC55}" type="presParOf" srcId="{5D870A65-9254-3043-A174-67F71509AB91}" destId="{5A0D6B92-486D-5F4C-9847-9D7546CEF322}" srcOrd="0" destOrd="0" presId="urn:microsoft.com/office/officeart/2005/8/layout/hierarchy2"/>
    <dgm:cxn modelId="{0658C122-666E-7E4D-BC74-0A33C93B70ED}" type="presParOf" srcId="{BBAEA455-0C3C-A746-BE88-4CA0EDAF2103}" destId="{244E71C3-EBCE-2C45-9DEF-9A854904260A}" srcOrd="5" destOrd="0" presId="urn:microsoft.com/office/officeart/2005/8/layout/hierarchy2"/>
    <dgm:cxn modelId="{06A02BD6-9E30-7842-928D-F7FDBEB35319}" type="presParOf" srcId="{244E71C3-EBCE-2C45-9DEF-9A854904260A}" destId="{034257EE-B1BB-9345-B942-8F35511C97F5}" srcOrd="0" destOrd="0" presId="urn:microsoft.com/office/officeart/2005/8/layout/hierarchy2"/>
    <dgm:cxn modelId="{DB45A6FC-A455-564B-949D-4C1C75CAD463}" type="presParOf" srcId="{244E71C3-EBCE-2C45-9DEF-9A854904260A}" destId="{7C55F7F6-0E77-BB46-B521-AEBC58F712B5}" srcOrd="1" destOrd="0" presId="urn:microsoft.com/office/officeart/2005/8/layout/hierarchy2"/>
    <dgm:cxn modelId="{9869A3B6-9AB5-D948-9C17-543C6E79D4C5}" type="presParOf" srcId="{67B16F48-D61B-DA4B-B9BB-A93E6DBB0B8D}" destId="{9301E715-5C3E-7F43-A41B-BC8EBDB27B33}" srcOrd="2" destOrd="0" presId="urn:microsoft.com/office/officeart/2005/8/layout/hierarchy2"/>
    <dgm:cxn modelId="{D908359D-414B-4045-8623-5236D8F740F7}" type="presParOf" srcId="{9301E715-5C3E-7F43-A41B-BC8EBDB27B33}" destId="{ABCC984F-F5B5-9647-8C42-CEAC1118C2E8}" srcOrd="0" destOrd="0" presId="urn:microsoft.com/office/officeart/2005/8/layout/hierarchy2"/>
    <dgm:cxn modelId="{3BD34050-E7BC-A343-A43A-469A5192CE8A}" type="presParOf" srcId="{67B16F48-D61B-DA4B-B9BB-A93E6DBB0B8D}" destId="{558F17D1-04B5-CD43-BC42-7CD61C020C76}" srcOrd="3" destOrd="0" presId="urn:microsoft.com/office/officeart/2005/8/layout/hierarchy2"/>
    <dgm:cxn modelId="{FA6351E4-ABE2-A54D-916C-45B5FA3B14A6}" type="presParOf" srcId="{558F17D1-04B5-CD43-BC42-7CD61C020C76}" destId="{0380581E-C3D7-3145-BD72-1E25AF3B2939}" srcOrd="0" destOrd="0" presId="urn:microsoft.com/office/officeart/2005/8/layout/hierarchy2"/>
    <dgm:cxn modelId="{881B7175-E1D2-3E45-8FC8-48EC622A81BA}" type="presParOf" srcId="{558F17D1-04B5-CD43-BC42-7CD61C020C76}" destId="{E012857B-F3B4-A14F-8983-C9CFA2DA05CE}" srcOrd="1" destOrd="0" presId="urn:microsoft.com/office/officeart/2005/8/layout/hierarchy2"/>
    <dgm:cxn modelId="{FA5D3DD1-8B21-A84B-9854-A1217B17E577}" type="presParOf" srcId="{E012857B-F3B4-A14F-8983-C9CFA2DA05CE}" destId="{045AF537-E816-9D41-B90F-FCF04CB36025}" srcOrd="0" destOrd="0" presId="urn:microsoft.com/office/officeart/2005/8/layout/hierarchy2"/>
    <dgm:cxn modelId="{8B53CA8E-303A-0C49-BFA4-4D1C327C9507}" type="presParOf" srcId="{045AF537-E816-9D41-B90F-FCF04CB36025}" destId="{8131F17C-A208-AC4F-B12C-2C832851C451}" srcOrd="0" destOrd="0" presId="urn:microsoft.com/office/officeart/2005/8/layout/hierarchy2"/>
    <dgm:cxn modelId="{193B09BF-D28B-E14D-9C4E-405D365DA9E2}" type="presParOf" srcId="{E012857B-F3B4-A14F-8983-C9CFA2DA05CE}" destId="{D606B2F3-5B60-E243-BCB7-1F7C4A43FC65}" srcOrd="1" destOrd="0" presId="urn:microsoft.com/office/officeart/2005/8/layout/hierarchy2"/>
    <dgm:cxn modelId="{A898A9EB-9FA9-C445-B8E5-AD4CA540E27E}" type="presParOf" srcId="{D606B2F3-5B60-E243-BCB7-1F7C4A43FC65}" destId="{75519BE1-5EA9-9945-B1C8-92AA5C1C5B14}" srcOrd="0" destOrd="0" presId="urn:microsoft.com/office/officeart/2005/8/layout/hierarchy2"/>
    <dgm:cxn modelId="{E7197A62-35C3-1C4D-9C8D-9D77D8E22769}" type="presParOf" srcId="{D606B2F3-5B60-E243-BCB7-1F7C4A43FC65}" destId="{7B665E38-2DA5-F848-89FF-620FA5825DC1}" srcOrd="1" destOrd="0" presId="urn:microsoft.com/office/officeart/2005/8/layout/hierarchy2"/>
    <dgm:cxn modelId="{23949D5F-30D1-BB46-A0CF-E070CEEF252F}" type="presParOf" srcId="{E012857B-F3B4-A14F-8983-C9CFA2DA05CE}" destId="{3B680EE9-B07C-6F48-BFF4-C894FA88855A}" srcOrd="2" destOrd="0" presId="urn:microsoft.com/office/officeart/2005/8/layout/hierarchy2"/>
    <dgm:cxn modelId="{83D444F6-5163-4349-BC63-EC2785174142}" type="presParOf" srcId="{3B680EE9-B07C-6F48-BFF4-C894FA88855A}" destId="{A51A1F3A-FA2F-0940-BBDF-ACC5F30E8001}" srcOrd="0" destOrd="0" presId="urn:microsoft.com/office/officeart/2005/8/layout/hierarchy2"/>
    <dgm:cxn modelId="{F6F50F38-CD63-D343-ABEF-7DA2CC0045EB}" type="presParOf" srcId="{E012857B-F3B4-A14F-8983-C9CFA2DA05CE}" destId="{408AAD44-56BE-F649-9039-E327D3C47B9D}" srcOrd="3" destOrd="0" presId="urn:microsoft.com/office/officeart/2005/8/layout/hierarchy2"/>
    <dgm:cxn modelId="{CA79C7D5-CB06-B041-93D8-16D2AD252EB9}" type="presParOf" srcId="{408AAD44-56BE-F649-9039-E327D3C47B9D}" destId="{2A5DBCC7-18CA-A44B-93EC-F7EF00AED2A8}" srcOrd="0" destOrd="0" presId="urn:microsoft.com/office/officeart/2005/8/layout/hierarchy2"/>
    <dgm:cxn modelId="{A2588194-1D65-6E42-AEF6-80422B3E46A5}" type="presParOf" srcId="{408AAD44-56BE-F649-9039-E327D3C47B9D}" destId="{73E0D6C6-1643-8740-A565-8A8DCA95B385}" srcOrd="1" destOrd="0" presId="urn:microsoft.com/office/officeart/2005/8/layout/hierarchy2"/>
    <dgm:cxn modelId="{701AC724-3681-FD41-A0FA-383C0DF65153}" type="presParOf" srcId="{E012857B-F3B4-A14F-8983-C9CFA2DA05CE}" destId="{EE8B1505-362A-1840-9964-AC81A415D31D}" srcOrd="4" destOrd="0" presId="urn:microsoft.com/office/officeart/2005/8/layout/hierarchy2"/>
    <dgm:cxn modelId="{C9C33F43-F09E-4543-9195-684063C21C7B}" type="presParOf" srcId="{EE8B1505-362A-1840-9964-AC81A415D31D}" destId="{6F784A88-4BB6-7D46-A00C-9407B9AA5F85}" srcOrd="0" destOrd="0" presId="urn:microsoft.com/office/officeart/2005/8/layout/hierarchy2"/>
    <dgm:cxn modelId="{7351C728-770B-1A4B-B5C8-B8E255DEC541}" type="presParOf" srcId="{E012857B-F3B4-A14F-8983-C9CFA2DA05CE}" destId="{63582DA7-4BBD-8A4A-81D8-963523B7C4D4}" srcOrd="5" destOrd="0" presId="urn:microsoft.com/office/officeart/2005/8/layout/hierarchy2"/>
    <dgm:cxn modelId="{2BBD23D5-B08B-B44D-B8A8-71B7A6B75321}" type="presParOf" srcId="{63582DA7-4BBD-8A4A-81D8-963523B7C4D4}" destId="{80E65DDD-8F89-CC4B-8E8D-8FABBF80E241}" srcOrd="0" destOrd="0" presId="urn:microsoft.com/office/officeart/2005/8/layout/hierarchy2"/>
    <dgm:cxn modelId="{16957FED-BBF5-3B47-A876-645A4B5A6C53}" type="presParOf" srcId="{63582DA7-4BBD-8A4A-81D8-963523B7C4D4}" destId="{E047B016-2343-DA4C-9210-7A1D7B3C3F11}" srcOrd="1" destOrd="0" presId="urn:microsoft.com/office/officeart/2005/8/layout/hierarchy2"/>
    <dgm:cxn modelId="{BDD485FA-A5C8-A94F-99DF-F307A6F571A4}" type="presParOf" srcId="{EFB74774-FB5D-624D-9132-08F27FDB4093}" destId="{354FEEA0-1ABE-C94A-A3D0-E2A412B52F0C}" srcOrd="2" destOrd="0" presId="urn:microsoft.com/office/officeart/2005/8/layout/hierarchy2"/>
    <dgm:cxn modelId="{2E4975B3-D846-514F-85C7-67E974F4FE13}" type="presParOf" srcId="{354FEEA0-1ABE-C94A-A3D0-E2A412B52F0C}" destId="{4E0AD9AA-E9D1-0942-9207-3CB3CC57545F}" srcOrd="0" destOrd="0" presId="urn:microsoft.com/office/officeart/2005/8/layout/hierarchy2"/>
    <dgm:cxn modelId="{87093A39-FFCC-6E4E-943B-8FD617C53360}" type="presParOf" srcId="{EFB74774-FB5D-624D-9132-08F27FDB4093}" destId="{DE18EC5D-4498-3942-B2DA-A415FAEC4CA7}" srcOrd="3" destOrd="0" presId="urn:microsoft.com/office/officeart/2005/8/layout/hierarchy2"/>
    <dgm:cxn modelId="{AD90721D-0975-284A-AEAD-14FBB7EDC638}" type="presParOf" srcId="{DE18EC5D-4498-3942-B2DA-A415FAEC4CA7}" destId="{E88AD454-0F97-7941-8355-6CD798A3813E}" srcOrd="0" destOrd="0" presId="urn:microsoft.com/office/officeart/2005/8/layout/hierarchy2"/>
    <dgm:cxn modelId="{F4E123C4-20B4-AE49-8446-65026BA60612}" type="presParOf" srcId="{DE18EC5D-4498-3942-B2DA-A415FAEC4CA7}" destId="{09265C1D-A92D-6D45-A04E-BB12104EB060}" srcOrd="1" destOrd="0" presId="urn:microsoft.com/office/officeart/2005/8/layout/hierarchy2"/>
    <dgm:cxn modelId="{C6838F83-651E-7D42-9B66-81E17899BAEE}" type="presParOf" srcId="{EFB74774-FB5D-624D-9132-08F27FDB4093}" destId="{B19392EE-0A13-4E4D-AA1F-5AC8661F1CF5}" srcOrd="4" destOrd="0" presId="urn:microsoft.com/office/officeart/2005/8/layout/hierarchy2"/>
    <dgm:cxn modelId="{3CDEC335-14A6-6441-B4A1-44C1C0CB83E1}" type="presParOf" srcId="{B19392EE-0A13-4E4D-AA1F-5AC8661F1CF5}" destId="{E7B6B465-D653-BE41-8A64-0D400064123B}" srcOrd="0" destOrd="0" presId="urn:microsoft.com/office/officeart/2005/8/layout/hierarchy2"/>
    <dgm:cxn modelId="{6F86464A-9ECB-3144-99C9-A06F09CCC47D}" type="presParOf" srcId="{EFB74774-FB5D-624D-9132-08F27FDB4093}" destId="{B00FDA51-06E2-2544-9C56-1FBF3DFC22DA}" srcOrd="5" destOrd="0" presId="urn:microsoft.com/office/officeart/2005/8/layout/hierarchy2"/>
    <dgm:cxn modelId="{42230CA7-ED61-704A-914F-9151571E042B}" type="presParOf" srcId="{B00FDA51-06E2-2544-9C56-1FBF3DFC22DA}" destId="{8D1482F1-C0D7-1E4E-89BA-BE863CD7FC50}" srcOrd="0" destOrd="0" presId="urn:microsoft.com/office/officeart/2005/8/layout/hierarchy2"/>
    <dgm:cxn modelId="{C5C7B0A6-E4A7-564D-A4BE-0DC3EECCEE6D}" type="presParOf" srcId="{B00FDA51-06E2-2544-9C56-1FBF3DFC22DA}" destId="{EC68BFCE-2E79-1E48-9BCF-5C663F93D20E}" srcOrd="1" destOrd="0" presId="urn:microsoft.com/office/officeart/2005/8/layout/hierarchy2"/>
    <dgm:cxn modelId="{EA250276-9DF6-2344-AC77-11B28556F302}" type="presParOf" srcId="{EFB74774-FB5D-624D-9132-08F27FDB4093}" destId="{633BCC12-DEED-EF44-967E-EABDEE799D47}" srcOrd="6" destOrd="0" presId="urn:microsoft.com/office/officeart/2005/8/layout/hierarchy2"/>
    <dgm:cxn modelId="{560C2B22-9C35-6E46-86D2-0C54E79AAC50}" type="presParOf" srcId="{633BCC12-DEED-EF44-967E-EABDEE799D47}" destId="{0068F709-6C59-E74B-A4BB-D8D7999BA4B3}" srcOrd="0" destOrd="0" presId="urn:microsoft.com/office/officeart/2005/8/layout/hierarchy2"/>
    <dgm:cxn modelId="{4C5EA920-6324-F245-99B4-88E985154DA9}" type="presParOf" srcId="{EFB74774-FB5D-624D-9132-08F27FDB4093}" destId="{E25E942E-9F05-7641-983A-1B4B15F6C269}" srcOrd="7" destOrd="0" presId="urn:microsoft.com/office/officeart/2005/8/layout/hierarchy2"/>
    <dgm:cxn modelId="{5CE121F2-AB11-734B-A441-C09DBA398E45}" type="presParOf" srcId="{E25E942E-9F05-7641-983A-1B4B15F6C269}" destId="{B1639F9F-F27D-6D45-BB41-3E215111C29E}" srcOrd="0" destOrd="0" presId="urn:microsoft.com/office/officeart/2005/8/layout/hierarchy2"/>
    <dgm:cxn modelId="{8C5B4355-AC9A-2F4E-80D0-A80C64523F5B}" type="presParOf" srcId="{E25E942E-9F05-7641-983A-1B4B15F6C269}" destId="{584991FF-C4BA-9D42-A0AA-25380F92939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D5E91B0-76E7-DA45-90C0-B0EEBBC561A5}" type="doc">
      <dgm:prSet loTypeId="urn:microsoft.com/office/officeart/2005/8/layout/process1" loCatId="" qsTypeId="urn:microsoft.com/office/officeart/2005/8/quickstyle/simple4" qsCatId="simple" csTypeId="urn:microsoft.com/office/officeart/2005/8/colors/accent4_5" csCatId="accent4" phldr="1"/>
      <dgm:spPr/>
      <dgm:t>
        <a:bodyPr/>
        <a:lstStyle/>
        <a:p>
          <a:endParaRPr lang="en-US"/>
        </a:p>
      </dgm:t>
    </dgm:pt>
    <dgm:pt modelId="{181D2716-F794-8447-A30C-FEF5314380BB}">
      <dgm:prSet/>
      <dgm:spPr/>
      <dgm:t>
        <a:bodyPr/>
        <a:lstStyle/>
        <a:p>
          <a:pPr rtl="0"/>
          <a:r>
            <a:rPr lang="hu-HU" dirty="0" smtClean="0">
              <a:solidFill>
                <a:srgbClr val="000000"/>
              </a:solidFill>
            </a:rPr>
            <a:t>1. NL cần hình thành (Khái niệm) </a:t>
          </a:r>
          <a:endParaRPr lang="hu-HU" dirty="0">
            <a:solidFill>
              <a:srgbClr val="000000"/>
            </a:solidFill>
          </a:endParaRPr>
        </a:p>
      </dgm:t>
    </dgm:pt>
    <dgm:pt modelId="{2F670090-7637-9F4E-A7BB-8C6BCEFE0369}" type="parTrans" cxnId="{2BB2E113-0F9F-C44B-AC14-411DE6CF258A}">
      <dgm:prSet/>
      <dgm:spPr/>
      <dgm:t>
        <a:bodyPr/>
        <a:lstStyle/>
        <a:p>
          <a:endParaRPr lang="en-US">
            <a:solidFill>
              <a:srgbClr val="000000"/>
            </a:solidFill>
          </a:endParaRPr>
        </a:p>
      </dgm:t>
    </dgm:pt>
    <dgm:pt modelId="{0D1A58E7-C4DD-3C4F-B48B-467232200284}" type="sibTrans" cxnId="{2BB2E113-0F9F-C44B-AC14-411DE6CF258A}">
      <dgm:prSet/>
      <dgm:spPr/>
      <dgm:t>
        <a:bodyPr/>
        <a:lstStyle/>
        <a:p>
          <a:endParaRPr lang="en-US">
            <a:solidFill>
              <a:srgbClr val="000000"/>
            </a:solidFill>
          </a:endParaRPr>
        </a:p>
      </dgm:t>
    </dgm:pt>
    <dgm:pt modelId="{90B93407-E959-AA4C-A5B2-8162236D9821}">
      <dgm:prSet/>
      <dgm:spPr/>
      <dgm:t>
        <a:bodyPr/>
        <a:lstStyle/>
        <a:p>
          <a:pPr rtl="0"/>
          <a:r>
            <a:rPr lang="fr-FR" dirty="0" smtClean="0">
              <a:solidFill>
                <a:srgbClr val="000000"/>
              </a:solidFill>
            </a:rPr>
            <a:t>2. </a:t>
          </a:r>
          <a:r>
            <a:rPr lang="fr-FR" dirty="0" err="1" smtClean="0">
              <a:solidFill>
                <a:srgbClr val="000000"/>
              </a:solidFill>
            </a:rPr>
            <a:t>Hợp</a:t>
          </a:r>
          <a:r>
            <a:rPr lang="fr-FR" dirty="0" smtClean="0">
              <a:solidFill>
                <a:srgbClr val="000000"/>
              </a:solidFill>
            </a:rPr>
            <a:t> </a:t>
          </a:r>
          <a:r>
            <a:rPr lang="fr-FR" dirty="0" err="1" smtClean="0">
              <a:solidFill>
                <a:srgbClr val="000000"/>
              </a:solidFill>
            </a:rPr>
            <a:t>phần</a:t>
          </a:r>
          <a:r>
            <a:rPr lang="fr-FR" dirty="0" smtClean="0">
              <a:solidFill>
                <a:srgbClr val="000000"/>
              </a:solidFill>
            </a:rPr>
            <a:t>  </a:t>
          </a:r>
          <a:r>
            <a:rPr lang="fr-FR" dirty="0" err="1" smtClean="0">
              <a:solidFill>
                <a:srgbClr val="000000"/>
              </a:solidFill>
            </a:rPr>
            <a:t>tạo</a:t>
          </a:r>
          <a:r>
            <a:rPr lang="fr-FR" dirty="0" smtClean="0">
              <a:solidFill>
                <a:srgbClr val="000000"/>
              </a:solidFill>
            </a:rPr>
            <a:t> </a:t>
          </a:r>
          <a:r>
            <a:rPr lang="fr-FR" dirty="0" err="1" smtClean="0">
              <a:solidFill>
                <a:srgbClr val="000000"/>
              </a:solidFill>
            </a:rPr>
            <a:t>nên</a:t>
          </a:r>
          <a:r>
            <a:rPr lang="fr-FR" dirty="0" smtClean="0">
              <a:solidFill>
                <a:srgbClr val="000000"/>
              </a:solidFill>
            </a:rPr>
            <a:t> NL </a:t>
          </a:r>
          <a:endParaRPr lang="fr-FR" dirty="0">
            <a:solidFill>
              <a:srgbClr val="000000"/>
            </a:solidFill>
          </a:endParaRPr>
        </a:p>
      </dgm:t>
    </dgm:pt>
    <dgm:pt modelId="{15942BB3-062D-E544-8F3A-E3E6C4884C60}" type="parTrans" cxnId="{BE2D772D-29F9-AB4D-88B7-55B15E5F7733}">
      <dgm:prSet/>
      <dgm:spPr/>
      <dgm:t>
        <a:bodyPr/>
        <a:lstStyle/>
        <a:p>
          <a:endParaRPr lang="en-US">
            <a:solidFill>
              <a:srgbClr val="000000"/>
            </a:solidFill>
          </a:endParaRPr>
        </a:p>
      </dgm:t>
    </dgm:pt>
    <dgm:pt modelId="{4386352A-8CDE-6D4D-A236-D59617725FBE}" type="sibTrans" cxnId="{BE2D772D-29F9-AB4D-88B7-55B15E5F7733}">
      <dgm:prSet/>
      <dgm:spPr/>
      <dgm:t>
        <a:bodyPr/>
        <a:lstStyle/>
        <a:p>
          <a:endParaRPr lang="en-US">
            <a:solidFill>
              <a:srgbClr val="000000"/>
            </a:solidFill>
          </a:endParaRPr>
        </a:p>
      </dgm:t>
    </dgm:pt>
    <dgm:pt modelId="{B1A5DA0B-4E88-C844-9E77-8F21479A5610}">
      <dgm:prSet/>
      <dgm:spPr/>
      <dgm:t>
        <a:bodyPr/>
        <a:lstStyle/>
        <a:p>
          <a:pPr rtl="0"/>
          <a:r>
            <a:rPr lang="en-US" dirty="0" smtClean="0">
              <a:solidFill>
                <a:srgbClr val="000000"/>
              </a:solidFill>
            </a:rPr>
            <a:t>3. </a:t>
          </a:r>
          <a:r>
            <a:rPr lang="en-US" dirty="0" err="1" smtClean="0">
              <a:solidFill>
                <a:srgbClr val="000000"/>
              </a:solidFill>
            </a:rPr>
            <a:t>Chỉ</a:t>
          </a:r>
          <a:r>
            <a:rPr lang="en-US" dirty="0" smtClean="0">
              <a:solidFill>
                <a:srgbClr val="000000"/>
              </a:solidFill>
            </a:rPr>
            <a:t> </a:t>
          </a:r>
          <a:r>
            <a:rPr lang="en-US" dirty="0" err="1" smtClean="0">
              <a:solidFill>
                <a:srgbClr val="000000"/>
              </a:solidFill>
            </a:rPr>
            <a:t>số</a:t>
          </a:r>
          <a:r>
            <a:rPr lang="en-US" dirty="0" smtClean="0">
              <a:solidFill>
                <a:srgbClr val="000000"/>
              </a:solidFill>
            </a:rPr>
            <a:t> </a:t>
          </a:r>
          <a:r>
            <a:rPr lang="en-US" dirty="0" err="1" smtClean="0">
              <a:solidFill>
                <a:srgbClr val="000000"/>
              </a:solidFill>
            </a:rPr>
            <a:t>xác</a:t>
          </a:r>
          <a:r>
            <a:rPr lang="en-US" dirty="0" smtClean="0">
              <a:solidFill>
                <a:srgbClr val="000000"/>
              </a:solidFill>
            </a:rPr>
            <a:t> </a:t>
          </a:r>
          <a:r>
            <a:rPr lang="en-US" dirty="0" err="1" smtClean="0">
              <a:solidFill>
                <a:srgbClr val="000000"/>
              </a:solidFill>
            </a:rPr>
            <a:t>định</a:t>
          </a:r>
          <a:r>
            <a:rPr lang="en-US" dirty="0" smtClean="0">
              <a:solidFill>
                <a:srgbClr val="000000"/>
              </a:solidFill>
            </a:rPr>
            <a:t> NL </a:t>
          </a:r>
          <a:endParaRPr lang="en-US" dirty="0">
            <a:solidFill>
              <a:srgbClr val="000000"/>
            </a:solidFill>
          </a:endParaRPr>
        </a:p>
      </dgm:t>
    </dgm:pt>
    <dgm:pt modelId="{4B6BA2E2-B4A2-994A-B81F-ADB0FC8DC9BA}" type="parTrans" cxnId="{747E4B0A-3287-8240-A841-258843A3142D}">
      <dgm:prSet/>
      <dgm:spPr/>
      <dgm:t>
        <a:bodyPr/>
        <a:lstStyle/>
        <a:p>
          <a:endParaRPr lang="en-US">
            <a:solidFill>
              <a:srgbClr val="000000"/>
            </a:solidFill>
          </a:endParaRPr>
        </a:p>
      </dgm:t>
    </dgm:pt>
    <dgm:pt modelId="{43F3B724-A7DA-634D-8916-6960DBD2330E}" type="sibTrans" cxnId="{747E4B0A-3287-8240-A841-258843A3142D}">
      <dgm:prSet/>
      <dgm:spPr/>
      <dgm:t>
        <a:bodyPr/>
        <a:lstStyle/>
        <a:p>
          <a:endParaRPr lang="en-US">
            <a:solidFill>
              <a:srgbClr val="000000"/>
            </a:solidFill>
          </a:endParaRPr>
        </a:p>
      </dgm:t>
    </dgm:pt>
    <dgm:pt modelId="{2EDAD805-CEA9-1B44-BC5D-E422B6A2E0EF}">
      <dgm:prSet/>
      <dgm:spPr/>
      <dgm:t>
        <a:bodyPr/>
        <a:lstStyle/>
        <a:p>
          <a:pPr rtl="0"/>
          <a:r>
            <a:rPr lang="cs-CZ" dirty="0" smtClean="0">
              <a:solidFill>
                <a:srgbClr val="000000"/>
              </a:solidFill>
            </a:rPr>
            <a:t>4. </a:t>
          </a:r>
          <a:r>
            <a:rPr lang="cs-CZ" dirty="0" err="1" smtClean="0">
              <a:solidFill>
                <a:srgbClr val="000000"/>
              </a:solidFill>
            </a:rPr>
            <a:t>Tiêu</a:t>
          </a:r>
          <a:r>
            <a:rPr lang="cs-CZ" dirty="0" smtClean="0">
              <a:solidFill>
                <a:srgbClr val="000000"/>
              </a:solidFill>
            </a:rPr>
            <a:t> chí CL </a:t>
          </a:r>
          <a:r>
            <a:rPr lang="cs-CZ" dirty="0" err="1" smtClean="0">
              <a:solidFill>
                <a:srgbClr val="000000"/>
              </a:solidFill>
            </a:rPr>
            <a:t>của</a:t>
          </a:r>
          <a:r>
            <a:rPr lang="cs-CZ" dirty="0" smtClean="0">
              <a:solidFill>
                <a:srgbClr val="000000"/>
              </a:solidFill>
            </a:rPr>
            <a:t> NL</a:t>
          </a:r>
          <a:endParaRPr lang="cs-CZ" dirty="0">
            <a:solidFill>
              <a:srgbClr val="000000"/>
            </a:solidFill>
          </a:endParaRPr>
        </a:p>
      </dgm:t>
    </dgm:pt>
    <dgm:pt modelId="{F104BE8F-B201-6244-A38E-EC91AA035F93}" type="parTrans" cxnId="{B7768FB2-9EBA-1445-B3C3-A270840C03AA}">
      <dgm:prSet/>
      <dgm:spPr/>
      <dgm:t>
        <a:bodyPr/>
        <a:lstStyle/>
        <a:p>
          <a:endParaRPr lang="en-US">
            <a:solidFill>
              <a:srgbClr val="000000"/>
            </a:solidFill>
          </a:endParaRPr>
        </a:p>
      </dgm:t>
    </dgm:pt>
    <dgm:pt modelId="{8C073779-1524-4B43-B6E1-FBBC996597C5}" type="sibTrans" cxnId="{B7768FB2-9EBA-1445-B3C3-A270840C03AA}">
      <dgm:prSet/>
      <dgm:spPr/>
      <dgm:t>
        <a:bodyPr/>
        <a:lstStyle/>
        <a:p>
          <a:endParaRPr lang="en-US">
            <a:solidFill>
              <a:srgbClr val="000000"/>
            </a:solidFill>
          </a:endParaRPr>
        </a:p>
      </dgm:t>
    </dgm:pt>
    <dgm:pt modelId="{BEA6A224-BE59-DD4C-B357-4C8A335D8B66}" type="pres">
      <dgm:prSet presAssocID="{2D5E91B0-76E7-DA45-90C0-B0EEBBC561A5}" presName="Name0" presStyleCnt="0">
        <dgm:presLayoutVars>
          <dgm:dir/>
          <dgm:resizeHandles val="exact"/>
        </dgm:presLayoutVars>
      </dgm:prSet>
      <dgm:spPr/>
      <dgm:t>
        <a:bodyPr/>
        <a:lstStyle/>
        <a:p>
          <a:endParaRPr lang="en-US"/>
        </a:p>
      </dgm:t>
    </dgm:pt>
    <dgm:pt modelId="{64B7C4FE-2808-944B-9698-D650AC075769}" type="pres">
      <dgm:prSet presAssocID="{181D2716-F794-8447-A30C-FEF5314380BB}" presName="node" presStyleLbl="node1" presStyleIdx="0" presStyleCnt="4">
        <dgm:presLayoutVars>
          <dgm:bulletEnabled val="1"/>
        </dgm:presLayoutVars>
      </dgm:prSet>
      <dgm:spPr/>
      <dgm:t>
        <a:bodyPr/>
        <a:lstStyle/>
        <a:p>
          <a:endParaRPr lang="en-US"/>
        </a:p>
      </dgm:t>
    </dgm:pt>
    <dgm:pt modelId="{5275D96A-44E0-4D45-A19C-313DDB4D2080}" type="pres">
      <dgm:prSet presAssocID="{0D1A58E7-C4DD-3C4F-B48B-467232200284}" presName="sibTrans" presStyleLbl="sibTrans2D1" presStyleIdx="0" presStyleCnt="3"/>
      <dgm:spPr/>
      <dgm:t>
        <a:bodyPr/>
        <a:lstStyle/>
        <a:p>
          <a:endParaRPr lang="en-US"/>
        </a:p>
      </dgm:t>
    </dgm:pt>
    <dgm:pt modelId="{345B0142-5FB9-AB4B-B851-EE27027198F9}" type="pres">
      <dgm:prSet presAssocID="{0D1A58E7-C4DD-3C4F-B48B-467232200284}" presName="connectorText" presStyleLbl="sibTrans2D1" presStyleIdx="0" presStyleCnt="3"/>
      <dgm:spPr/>
      <dgm:t>
        <a:bodyPr/>
        <a:lstStyle/>
        <a:p>
          <a:endParaRPr lang="en-US"/>
        </a:p>
      </dgm:t>
    </dgm:pt>
    <dgm:pt modelId="{6E1613CC-D39D-064F-A8C2-2532629FEEDE}" type="pres">
      <dgm:prSet presAssocID="{90B93407-E959-AA4C-A5B2-8162236D9821}" presName="node" presStyleLbl="node1" presStyleIdx="1" presStyleCnt="4">
        <dgm:presLayoutVars>
          <dgm:bulletEnabled val="1"/>
        </dgm:presLayoutVars>
      </dgm:prSet>
      <dgm:spPr/>
      <dgm:t>
        <a:bodyPr/>
        <a:lstStyle/>
        <a:p>
          <a:endParaRPr lang="en-US"/>
        </a:p>
      </dgm:t>
    </dgm:pt>
    <dgm:pt modelId="{D9A3C0C2-A618-C142-A80E-5E3BCE91C43E}" type="pres">
      <dgm:prSet presAssocID="{4386352A-8CDE-6D4D-A236-D59617725FBE}" presName="sibTrans" presStyleLbl="sibTrans2D1" presStyleIdx="1" presStyleCnt="3"/>
      <dgm:spPr/>
      <dgm:t>
        <a:bodyPr/>
        <a:lstStyle/>
        <a:p>
          <a:endParaRPr lang="en-US"/>
        </a:p>
      </dgm:t>
    </dgm:pt>
    <dgm:pt modelId="{114C7FA3-B033-5049-A978-088FDC9CAE6C}" type="pres">
      <dgm:prSet presAssocID="{4386352A-8CDE-6D4D-A236-D59617725FBE}" presName="connectorText" presStyleLbl="sibTrans2D1" presStyleIdx="1" presStyleCnt="3"/>
      <dgm:spPr/>
      <dgm:t>
        <a:bodyPr/>
        <a:lstStyle/>
        <a:p>
          <a:endParaRPr lang="en-US"/>
        </a:p>
      </dgm:t>
    </dgm:pt>
    <dgm:pt modelId="{F4F3796A-45D0-584C-9D42-9CFC513E486E}" type="pres">
      <dgm:prSet presAssocID="{B1A5DA0B-4E88-C844-9E77-8F21479A5610}" presName="node" presStyleLbl="node1" presStyleIdx="2" presStyleCnt="4">
        <dgm:presLayoutVars>
          <dgm:bulletEnabled val="1"/>
        </dgm:presLayoutVars>
      </dgm:prSet>
      <dgm:spPr/>
      <dgm:t>
        <a:bodyPr/>
        <a:lstStyle/>
        <a:p>
          <a:endParaRPr lang="en-US"/>
        </a:p>
      </dgm:t>
    </dgm:pt>
    <dgm:pt modelId="{8A9E619A-093F-3148-A75D-E178ABB1FE6F}" type="pres">
      <dgm:prSet presAssocID="{43F3B724-A7DA-634D-8916-6960DBD2330E}" presName="sibTrans" presStyleLbl="sibTrans2D1" presStyleIdx="2" presStyleCnt="3"/>
      <dgm:spPr/>
      <dgm:t>
        <a:bodyPr/>
        <a:lstStyle/>
        <a:p>
          <a:endParaRPr lang="en-US"/>
        </a:p>
      </dgm:t>
    </dgm:pt>
    <dgm:pt modelId="{0B1A730F-7967-6D4C-89FD-D05AC65C3985}" type="pres">
      <dgm:prSet presAssocID="{43F3B724-A7DA-634D-8916-6960DBD2330E}" presName="connectorText" presStyleLbl="sibTrans2D1" presStyleIdx="2" presStyleCnt="3"/>
      <dgm:spPr/>
      <dgm:t>
        <a:bodyPr/>
        <a:lstStyle/>
        <a:p>
          <a:endParaRPr lang="en-US"/>
        </a:p>
      </dgm:t>
    </dgm:pt>
    <dgm:pt modelId="{93C07030-FA60-6D4D-842C-F5F2A49803F1}" type="pres">
      <dgm:prSet presAssocID="{2EDAD805-CEA9-1B44-BC5D-E422B6A2E0EF}" presName="node" presStyleLbl="node1" presStyleIdx="3" presStyleCnt="4">
        <dgm:presLayoutVars>
          <dgm:bulletEnabled val="1"/>
        </dgm:presLayoutVars>
      </dgm:prSet>
      <dgm:spPr/>
      <dgm:t>
        <a:bodyPr/>
        <a:lstStyle/>
        <a:p>
          <a:endParaRPr lang="en-US"/>
        </a:p>
      </dgm:t>
    </dgm:pt>
  </dgm:ptLst>
  <dgm:cxnLst>
    <dgm:cxn modelId="{747E4B0A-3287-8240-A841-258843A3142D}" srcId="{2D5E91B0-76E7-DA45-90C0-B0EEBBC561A5}" destId="{B1A5DA0B-4E88-C844-9E77-8F21479A5610}" srcOrd="2" destOrd="0" parTransId="{4B6BA2E2-B4A2-994A-B81F-ADB0FC8DC9BA}" sibTransId="{43F3B724-A7DA-634D-8916-6960DBD2330E}"/>
    <dgm:cxn modelId="{F5988DB9-633B-684B-A7AF-EC6A5000CF76}" type="presOf" srcId="{2EDAD805-CEA9-1B44-BC5D-E422B6A2E0EF}" destId="{93C07030-FA60-6D4D-842C-F5F2A49803F1}" srcOrd="0" destOrd="0" presId="urn:microsoft.com/office/officeart/2005/8/layout/process1"/>
    <dgm:cxn modelId="{81E73FC6-C97F-B742-AD3F-29E6531E3A97}" type="presOf" srcId="{4386352A-8CDE-6D4D-A236-D59617725FBE}" destId="{D9A3C0C2-A618-C142-A80E-5E3BCE91C43E}" srcOrd="0" destOrd="0" presId="urn:microsoft.com/office/officeart/2005/8/layout/process1"/>
    <dgm:cxn modelId="{E3141AA8-E115-FF48-80B8-6AE46B54CAEF}" type="presOf" srcId="{4386352A-8CDE-6D4D-A236-D59617725FBE}" destId="{114C7FA3-B033-5049-A978-088FDC9CAE6C}" srcOrd="1" destOrd="0" presId="urn:microsoft.com/office/officeart/2005/8/layout/process1"/>
    <dgm:cxn modelId="{97F5F8BE-AED3-2445-835B-607095369BEC}" type="presOf" srcId="{0D1A58E7-C4DD-3C4F-B48B-467232200284}" destId="{345B0142-5FB9-AB4B-B851-EE27027198F9}" srcOrd="1" destOrd="0" presId="urn:microsoft.com/office/officeart/2005/8/layout/process1"/>
    <dgm:cxn modelId="{778766B9-8C6D-2345-A5C1-28114989CCD7}" type="presOf" srcId="{90B93407-E959-AA4C-A5B2-8162236D9821}" destId="{6E1613CC-D39D-064F-A8C2-2532629FEEDE}" srcOrd="0" destOrd="0" presId="urn:microsoft.com/office/officeart/2005/8/layout/process1"/>
    <dgm:cxn modelId="{B7768FB2-9EBA-1445-B3C3-A270840C03AA}" srcId="{2D5E91B0-76E7-DA45-90C0-B0EEBBC561A5}" destId="{2EDAD805-CEA9-1B44-BC5D-E422B6A2E0EF}" srcOrd="3" destOrd="0" parTransId="{F104BE8F-B201-6244-A38E-EC91AA035F93}" sibTransId="{8C073779-1524-4B43-B6E1-FBBC996597C5}"/>
    <dgm:cxn modelId="{01F48730-C7E4-A94E-8BB2-5D6EECBF97D5}" type="presOf" srcId="{2D5E91B0-76E7-DA45-90C0-B0EEBBC561A5}" destId="{BEA6A224-BE59-DD4C-B357-4C8A335D8B66}" srcOrd="0" destOrd="0" presId="urn:microsoft.com/office/officeart/2005/8/layout/process1"/>
    <dgm:cxn modelId="{1388728D-FC6D-BD41-AD06-E965DEDD7A40}" type="presOf" srcId="{0D1A58E7-C4DD-3C4F-B48B-467232200284}" destId="{5275D96A-44E0-4D45-A19C-313DDB4D2080}" srcOrd="0" destOrd="0" presId="urn:microsoft.com/office/officeart/2005/8/layout/process1"/>
    <dgm:cxn modelId="{D9548564-4640-4541-BB35-477948619A49}" type="presOf" srcId="{181D2716-F794-8447-A30C-FEF5314380BB}" destId="{64B7C4FE-2808-944B-9698-D650AC075769}" srcOrd="0" destOrd="0" presId="urn:microsoft.com/office/officeart/2005/8/layout/process1"/>
    <dgm:cxn modelId="{5C538155-4DAA-B049-838B-F79C9B697253}" type="presOf" srcId="{43F3B724-A7DA-634D-8916-6960DBD2330E}" destId="{0B1A730F-7967-6D4C-89FD-D05AC65C3985}" srcOrd="1" destOrd="0" presId="urn:microsoft.com/office/officeart/2005/8/layout/process1"/>
    <dgm:cxn modelId="{979CF9CD-4DB6-424F-A88C-787299347BAD}" type="presOf" srcId="{B1A5DA0B-4E88-C844-9E77-8F21479A5610}" destId="{F4F3796A-45D0-584C-9D42-9CFC513E486E}" srcOrd="0" destOrd="0" presId="urn:microsoft.com/office/officeart/2005/8/layout/process1"/>
    <dgm:cxn modelId="{BE2D772D-29F9-AB4D-88B7-55B15E5F7733}" srcId="{2D5E91B0-76E7-DA45-90C0-B0EEBBC561A5}" destId="{90B93407-E959-AA4C-A5B2-8162236D9821}" srcOrd="1" destOrd="0" parTransId="{15942BB3-062D-E544-8F3A-E3E6C4884C60}" sibTransId="{4386352A-8CDE-6D4D-A236-D59617725FBE}"/>
    <dgm:cxn modelId="{1EDCFADD-ACAA-7B47-AD3A-2349423F1656}" type="presOf" srcId="{43F3B724-A7DA-634D-8916-6960DBD2330E}" destId="{8A9E619A-093F-3148-A75D-E178ABB1FE6F}" srcOrd="0" destOrd="0" presId="urn:microsoft.com/office/officeart/2005/8/layout/process1"/>
    <dgm:cxn modelId="{2BB2E113-0F9F-C44B-AC14-411DE6CF258A}" srcId="{2D5E91B0-76E7-DA45-90C0-B0EEBBC561A5}" destId="{181D2716-F794-8447-A30C-FEF5314380BB}" srcOrd="0" destOrd="0" parTransId="{2F670090-7637-9F4E-A7BB-8C6BCEFE0369}" sibTransId="{0D1A58E7-C4DD-3C4F-B48B-467232200284}"/>
    <dgm:cxn modelId="{692CF58C-152F-8240-9360-7A3FA19A226E}" type="presParOf" srcId="{BEA6A224-BE59-DD4C-B357-4C8A335D8B66}" destId="{64B7C4FE-2808-944B-9698-D650AC075769}" srcOrd="0" destOrd="0" presId="urn:microsoft.com/office/officeart/2005/8/layout/process1"/>
    <dgm:cxn modelId="{7B32A383-3434-3A4A-AAA7-564FEBF82536}" type="presParOf" srcId="{BEA6A224-BE59-DD4C-B357-4C8A335D8B66}" destId="{5275D96A-44E0-4D45-A19C-313DDB4D2080}" srcOrd="1" destOrd="0" presId="urn:microsoft.com/office/officeart/2005/8/layout/process1"/>
    <dgm:cxn modelId="{5DECDB25-F227-7F42-9E18-CDB3BBBEF319}" type="presParOf" srcId="{5275D96A-44E0-4D45-A19C-313DDB4D2080}" destId="{345B0142-5FB9-AB4B-B851-EE27027198F9}" srcOrd="0" destOrd="0" presId="urn:microsoft.com/office/officeart/2005/8/layout/process1"/>
    <dgm:cxn modelId="{3212BAC7-0429-CC4D-80D2-4364C372F5F1}" type="presParOf" srcId="{BEA6A224-BE59-DD4C-B357-4C8A335D8B66}" destId="{6E1613CC-D39D-064F-A8C2-2532629FEEDE}" srcOrd="2" destOrd="0" presId="urn:microsoft.com/office/officeart/2005/8/layout/process1"/>
    <dgm:cxn modelId="{6AC3E16C-F5E1-FD4D-B159-16EC2E71A703}" type="presParOf" srcId="{BEA6A224-BE59-DD4C-B357-4C8A335D8B66}" destId="{D9A3C0C2-A618-C142-A80E-5E3BCE91C43E}" srcOrd="3" destOrd="0" presId="urn:microsoft.com/office/officeart/2005/8/layout/process1"/>
    <dgm:cxn modelId="{90AE3CC4-6801-AC49-8C72-03B639D9479E}" type="presParOf" srcId="{D9A3C0C2-A618-C142-A80E-5E3BCE91C43E}" destId="{114C7FA3-B033-5049-A978-088FDC9CAE6C}" srcOrd="0" destOrd="0" presId="urn:microsoft.com/office/officeart/2005/8/layout/process1"/>
    <dgm:cxn modelId="{2AA8AEFD-E338-DE4A-901B-BFB2118648F1}" type="presParOf" srcId="{BEA6A224-BE59-DD4C-B357-4C8A335D8B66}" destId="{F4F3796A-45D0-584C-9D42-9CFC513E486E}" srcOrd="4" destOrd="0" presId="urn:microsoft.com/office/officeart/2005/8/layout/process1"/>
    <dgm:cxn modelId="{584F5ED7-E2DC-FC46-8B6F-6F595FEE698B}" type="presParOf" srcId="{BEA6A224-BE59-DD4C-B357-4C8A335D8B66}" destId="{8A9E619A-093F-3148-A75D-E178ABB1FE6F}" srcOrd="5" destOrd="0" presId="urn:microsoft.com/office/officeart/2005/8/layout/process1"/>
    <dgm:cxn modelId="{4B4F5625-FE17-3040-A474-43CF83389F55}" type="presParOf" srcId="{8A9E619A-093F-3148-A75D-E178ABB1FE6F}" destId="{0B1A730F-7967-6D4C-89FD-D05AC65C3985}" srcOrd="0" destOrd="0" presId="urn:microsoft.com/office/officeart/2005/8/layout/process1"/>
    <dgm:cxn modelId="{194B6E78-23DE-5E46-8767-1B16DFCA163F}" type="presParOf" srcId="{BEA6A224-BE59-DD4C-B357-4C8A335D8B66}" destId="{93C07030-FA60-6D4D-842C-F5F2A49803F1}"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EF071E-50DC-814B-81D0-802F9E152B2C}" type="doc">
      <dgm:prSet loTypeId="urn:microsoft.com/office/officeart/2005/8/layout/cycle7" loCatId="" qsTypeId="urn:microsoft.com/office/officeart/2005/8/quickstyle/simple4" qsCatId="simple" csTypeId="urn:microsoft.com/office/officeart/2005/8/colors/colorful1" csCatId="colorful" phldr="1"/>
      <dgm:spPr/>
      <dgm:t>
        <a:bodyPr/>
        <a:lstStyle/>
        <a:p>
          <a:endParaRPr lang="en-US"/>
        </a:p>
      </dgm:t>
    </dgm:pt>
    <dgm:pt modelId="{F974CFDB-CB5C-9E48-9A72-2D4AA206249A}">
      <dgm:prSet/>
      <dgm:spPr/>
      <dgm:t>
        <a:bodyPr/>
        <a:lstStyle/>
        <a:p>
          <a:pPr rtl="0"/>
          <a:r>
            <a:rPr lang="en-US" dirty="0" smtClean="0"/>
            <a:t>NĂNG LỰC</a:t>
          </a:r>
          <a:endParaRPr lang="ro-RO" dirty="0"/>
        </a:p>
      </dgm:t>
    </dgm:pt>
    <dgm:pt modelId="{7111FC95-5132-F045-A232-55E32DA404CB}" type="parTrans" cxnId="{CF88BB59-E79E-6D4A-8998-8243D006DB0F}">
      <dgm:prSet/>
      <dgm:spPr/>
      <dgm:t>
        <a:bodyPr/>
        <a:lstStyle/>
        <a:p>
          <a:endParaRPr lang="en-US"/>
        </a:p>
      </dgm:t>
    </dgm:pt>
    <dgm:pt modelId="{5A819CF2-DCB1-A44A-9FD4-30502BC88277}" type="sibTrans" cxnId="{CF88BB59-E79E-6D4A-8998-8243D006DB0F}">
      <dgm:prSet/>
      <dgm:spPr/>
      <dgm:t>
        <a:bodyPr/>
        <a:lstStyle/>
        <a:p>
          <a:endParaRPr lang="en-US"/>
        </a:p>
      </dgm:t>
    </dgm:pt>
    <dgm:pt modelId="{C4DD2AF2-D8C0-2843-97AE-94BC660ADFE4}">
      <dgm:prSet/>
      <dgm:spPr>
        <a:solidFill>
          <a:srgbClr val="008000"/>
        </a:solidFill>
      </dgm:spPr>
      <dgm:t>
        <a:bodyPr/>
        <a:lstStyle/>
        <a:p>
          <a:pPr rtl="0"/>
          <a:r>
            <a:rPr lang="hr-HR" dirty="0" smtClean="0"/>
            <a:t>PP &amp; Hình thức tổ chức HĐ Giáo dục </a:t>
          </a:r>
          <a:endParaRPr lang="hr-HR" dirty="0"/>
        </a:p>
      </dgm:t>
    </dgm:pt>
    <dgm:pt modelId="{7FA29B05-DDAB-F640-BA19-B0BDFF3E772C}" type="parTrans" cxnId="{27DFBFC2-EBE9-A34F-A0BA-FD80C74905EA}">
      <dgm:prSet/>
      <dgm:spPr/>
      <dgm:t>
        <a:bodyPr/>
        <a:lstStyle/>
        <a:p>
          <a:endParaRPr lang="en-US"/>
        </a:p>
      </dgm:t>
    </dgm:pt>
    <dgm:pt modelId="{FB8CEB01-0398-2A47-A54D-5F7B05EB11E1}" type="sibTrans" cxnId="{27DFBFC2-EBE9-A34F-A0BA-FD80C74905EA}">
      <dgm:prSet/>
      <dgm:spPr>
        <a:solidFill>
          <a:srgbClr val="008000"/>
        </a:solidFill>
      </dgm:spPr>
      <dgm:t>
        <a:bodyPr/>
        <a:lstStyle/>
        <a:p>
          <a:endParaRPr lang="en-US"/>
        </a:p>
      </dgm:t>
    </dgm:pt>
    <dgm:pt modelId="{F7056819-54E2-A947-9B62-9E96FC8F1515}">
      <dgm:prSet/>
      <dgm:spPr>
        <a:solidFill>
          <a:schemeClr val="tx2">
            <a:lumMod val="75000"/>
            <a:lumOff val="25000"/>
          </a:schemeClr>
        </a:solidFill>
      </dgm:spPr>
      <dgm:t>
        <a:bodyPr/>
        <a:lstStyle/>
        <a:p>
          <a:pPr rtl="0"/>
          <a:r>
            <a:rPr lang="hr-HR" dirty="0" smtClean="0"/>
            <a:t>Phương thức đánh giá</a:t>
          </a:r>
          <a:endParaRPr lang="hr-HR" dirty="0"/>
        </a:p>
      </dgm:t>
    </dgm:pt>
    <dgm:pt modelId="{5B84EE76-54E2-6544-ABBC-E43B4812E9C7}" type="parTrans" cxnId="{C3DB1FC2-B607-D245-8DD5-9280364DEEC6}">
      <dgm:prSet/>
      <dgm:spPr/>
      <dgm:t>
        <a:bodyPr/>
        <a:lstStyle/>
        <a:p>
          <a:endParaRPr lang="en-US"/>
        </a:p>
      </dgm:t>
    </dgm:pt>
    <dgm:pt modelId="{6AE0A1F5-6083-FB4E-8EAE-24E3AF55FBA4}" type="sibTrans" cxnId="{C3DB1FC2-B607-D245-8DD5-9280364DEEC6}">
      <dgm:prSet/>
      <dgm:spPr>
        <a:solidFill>
          <a:srgbClr val="404040"/>
        </a:solidFill>
      </dgm:spPr>
      <dgm:t>
        <a:bodyPr/>
        <a:lstStyle/>
        <a:p>
          <a:endParaRPr lang="en-US"/>
        </a:p>
      </dgm:t>
    </dgm:pt>
    <dgm:pt modelId="{2D43606D-5A86-754E-8E6E-AA3488FFD130}" type="pres">
      <dgm:prSet presAssocID="{81EF071E-50DC-814B-81D0-802F9E152B2C}" presName="Name0" presStyleCnt="0">
        <dgm:presLayoutVars>
          <dgm:dir/>
          <dgm:resizeHandles val="exact"/>
        </dgm:presLayoutVars>
      </dgm:prSet>
      <dgm:spPr/>
      <dgm:t>
        <a:bodyPr/>
        <a:lstStyle/>
        <a:p>
          <a:endParaRPr lang="en-US"/>
        </a:p>
      </dgm:t>
    </dgm:pt>
    <dgm:pt modelId="{5C41B804-C37D-1140-8794-B3915004249E}" type="pres">
      <dgm:prSet presAssocID="{F974CFDB-CB5C-9E48-9A72-2D4AA206249A}" presName="node" presStyleLbl="node1" presStyleIdx="0" presStyleCnt="3">
        <dgm:presLayoutVars>
          <dgm:bulletEnabled val="1"/>
        </dgm:presLayoutVars>
      </dgm:prSet>
      <dgm:spPr/>
      <dgm:t>
        <a:bodyPr/>
        <a:lstStyle/>
        <a:p>
          <a:endParaRPr lang="en-US"/>
        </a:p>
      </dgm:t>
    </dgm:pt>
    <dgm:pt modelId="{ED4B7037-F20B-7243-883E-EBAA71D51F1A}" type="pres">
      <dgm:prSet presAssocID="{5A819CF2-DCB1-A44A-9FD4-30502BC88277}" presName="sibTrans" presStyleLbl="sibTrans2D1" presStyleIdx="0" presStyleCnt="3" custScaleX="172613" custScaleY="86583" custLinFactNeighborX="38913" custLinFactNeighborY="-10189"/>
      <dgm:spPr/>
      <dgm:t>
        <a:bodyPr/>
        <a:lstStyle/>
        <a:p>
          <a:endParaRPr lang="en-US"/>
        </a:p>
      </dgm:t>
    </dgm:pt>
    <dgm:pt modelId="{35063C65-9009-184B-B6B8-64AB5592E05D}" type="pres">
      <dgm:prSet presAssocID="{5A819CF2-DCB1-A44A-9FD4-30502BC88277}" presName="connectorText" presStyleLbl="sibTrans2D1" presStyleIdx="0" presStyleCnt="3"/>
      <dgm:spPr/>
      <dgm:t>
        <a:bodyPr/>
        <a:lstStyle/>
        <a:p>
          <a:endParaRPr lang="en-US"/>
        </a:p>
      </dgm:t>
    </dgm:pt>
    <dgm:pt modelId="{A82966DE-B7CC-9A4B-9FB0-23A0FAF63CAD}" type="pres">
      <dgm:prSet presAssocID="{F7056819-54E2-A947-9B62-9E96FC8F1515}" presName="node" presStyleLbl="node1" presStyleIdx="1" presStyleCnt="3">
        <dgm:presLayoutVars>
          <dgm:bulletEnabled val="1"/>
        </dgm:presLayoutVars>
      </dgm:prSet>
      <dgm:spPr/>
      <dgm:t>
        <a:bodyPr/>
        <a:lstStyle/>
        <a:p>
          <a:endParaRPr lang="en-US"/>
        </a:p>
      </dgm:t>
    </dgm:pt>
    <dgm:pt modelId="{4AD10401-D172-8C4B-AFC2-51BB8955F58D}" type="pres">
      <dgm:prSet presAssocID="{6AE0A1F5-6083-FB4E-8EAE-24E3AF55FBA4}" presName="sibTrans" presStyleLbl="sibTrans2D1" presStyleIdx="1" presStyleCnt="3" custScaleX="124945" custLinFactNeighborX="109" custLinFactNeighborY="-37166"/>
      <dgm:spPr/>
      <dgm:t>
        <a:bodyPr/>
        <a:lstStyle/>
        <a:p>
          <a:endParaRPr lang="en-US"/>
        </a:p>
      </dgm:t>
    </dgm:pt>
    <dgm:pt modelId="{414EC093-7572-8940-9230-09B9817B99EB}" type="pres">
      <dgm:prSet presAssocID="{6AE0A1F5-6083-FB4E-8EAE-24E3AF55FBA4}" presName="connectorText" presStyleLbl="sibTrans2D1" presStyleIdx="1" presStyleCnt="3"/>
      <dgm:spPr/>
      <dgm:t>
        <a:bodyPr/>
        <a:lstStyle/>
        <a:p>
          <a:endParaRPr lang="en-US"/>
        </a:p>
      </dgm:t>
    </dgm:pt>
    <dgm:pt modelId="{B9EC2BD3-94E5-0E46-B71F-F9FA20855644}" type="pres">
      <dgm:prSet presAssocID="{C4DD2AF2-D8C0-2843-97AE-94BC660ADFE4}" presName="node" presStyleLbl="node1" presStyleIdx="2" presStyleCnt="3">
        <dgm:presLayoutVars>
          <dgm:bulletEnabled val="1"/>
        </dgm:presLayoutVars>
      </dgm:prSet>
      <dgm:spPr/>
      <dgm:t>
        <a:bodyPr/>
        <a:lstStyle/>
        <a:p>
          <a:endParaRPr lang="en-US"/>
        </a:p>
      </dgm:t>
    </dgm:pt>
    <dgm:pt modelId="{4F18A19D-0616-3F49-A8EF-EE429BCDDC25}" type="pres">
      <dgm:prSet presAssocID="{FB8CEB01-0398-2A47-A54D-5F7B05EB11E1}" presName="sibTrans" presStyleLbl="sibTrans2D1" presStyleIdx="2" presStyleCnt="3" custScaleX="185082" custLinFactNeighborX="-28399" custLinFactNeighborY="-9329"/>
      <dgm:spPr/>
      <dgm:t>
        <a:bodyPr/>
        <a:lstStyle/>
        <a:p>
          <a:endParaRPr lang="en-US"/>
        </a:p>
      </dgm:t>
    </dgm:pt>
    <dgm:pt modelId="{934031C2-B569-5048-813E-17A6140B0F42}" type="pres">
      <dgm:prSet presAssocID="{FB8CEB01-0398-2A47-A54D-5F7B05EB11E1}" presName="connectorText" presStyleLbl="sibTrans2D1" presStyleIdx="2" presStyleCnt="3"/>
      <dgm:spPr/>
      <dgm:t>
        <a:bodyPr/>
        <a:lstStyle/>
        <a:p>
          <a:endParaRPr lang="en-US"/>
        </a:p>
      </dgm:t>
    </dgm:pt>
  </dgm:ptLst>
  <dgm:cxnLst>
    <dgm:cxn modelId="{AFC5481A-EE82-E24B-AA70-5B83D6B17735}" type="presOf" srcId="{81EF071E-50DC-814B-81D0-802F9E152B2C}" destId="{2D43606D-5A86-754E-8E6E-AA3488FFD130}" srcOrd="0" destOrd="0" presId="urn:microsoft.com/office/officeart/2005/8/layout/cycle7"/>
    <dgm:cxn modelId="{72F8E540-459C-534F-B480-26BA79983AAC}" type="presOf" srcId="{5A819CF2-DCB1-A44A-9FD4-30502BC88277}" destId="{35063C65-9009-184B-B6B8-64AB5592E05D}" srcOrd="1" destOrd="0" presId="urn:microsoft.com/office/officeart/2005/8/layout/cycle7"/>
    <dgm:cxn modelId="{B2A28E06-4EAD-2640-BB89-286F3682AC3A}" type="presOf" srcId="{5A819CF2-DCB1-A44A-9FD4-30502BC88277}" destId="{ED4B7037-F20B-7243-883E-EBAA71D51F1A}" srcOrd="0" destOrd="0" presId="urn:microsoft.com/office/officeart/2005/8/layout/cycle7"/>
    <dgm:cxn modelId="{50175673-7902-B24A-8FFE-A579783F6DDF}" type="presOf" srcId="{FB8CEB01-0398-2A47-A54D-5F7B05EB11E1}" destId="{934031C2-B569-5048-813E-17A6140B0F42}" srcOrd="1" destOrd="0" presId="urn:microsoft.com/office/officeart/2005/8/layout/cycle7"/>
    <dgm:cxn modelId="{C8D8B6A0-17F2-9646-98C0-6A81B7BFBE04}" type="presOf" srcId="{C4DD2AF2-D8C0-2843-97AE-94BC660ADFE4}" destId="{B9EC2BD3-94E5-0E46-B71F-F9FA20855644}" srcOrd="0" destOrd="0" presId="urn:microsoft.com/office/officeart/2005/8/layout/cycle7"/>
    <dgm:cxn modelId="{1F2E4CBF-569C-1543-94DC-96D910BF41EE}" type="presOf" srcId="{FB8CEB01-0398-2A47-A54D-5F7B05EB11E1}" destId="{4F18A19D-0616-3F49-A8EF-EE429BCDDC25}" srcOrd="0" destOrd="0" presId="urn:microsoft.com/office/officeart/2005/8/layout/cycle7"/>
    <dgm:cxn modelId="{337CF945-9CF8-E440-9E4C-66A10569D4EA}" type="presOf" srcId="{F7056819-54E2-A947-9B62-9E96FC8F1515}" destId="{A82966DE-B7CC-9A4B-9FB0-23A0FAF63CAD}" srcOrd="0" destOrd="0" presId="urn:microsoft.com/office/officeart/2005/8/layout/cycle7"/>
    <dgm:cxn modelId="{C3DB1FC2-B607-D245-8DD5-9280364DEEC6}" srcId="{81EF071E-50DC-814B-81D0-802F9E152B2C}" destId="{F7056819-54E2-A947-9B62-9E96FC8F1515}" srcOrd="1" destOrd="0" parTransId="{5B84EE76-54E2-6544-ABBC-E43B4812E9C7}" sibTransId="{6AE0A1F5-6083-FB4E-8EAE-24E3AF55FBA4}"/>
    <dgm:cxn modelId="{FC9A1517-EA55-9847-86D3-7F3663AC8E41}" type="presOf" srcId="{6AE0A1F5-6083-FB4E-8EAE-24E3AF55FBA4}" destId="{414EC093-7572-8940-9230-09B9817B99EB}" srcOrd="1" destOrd="0" presId="urn:microsoft.com/office/officeart/2005/8/layout/cycle7"/>
    <dgm:cxn modelId="{CF88BB59-E79E-6D4A-8998-8243D006DB0F}" srcId="{81EF071E-50DC-814B-81D0-802F9E152B2C}" destId="{F974CFDB-CB5C-9E48-9A72-2D4AA206249A}" srcOrd="0" destOrd="0" parTransId="{7111FC95-5132-F045-A232-55E32DA404CB}" sibTransId="{5A819CF2-DCB1-A44A-9FD4-30502BC88277}"/>
    <dgm:cxn modelId="{27DFBFC2-EBE9-A34F-A0BA-FD80C74905EA}" srcId="{81EF071E-50DC-814B-81D0-802F9E152B2C}" destId="{C4DD2AF2-D8C0-2843-97AE-94BC660ADFE4}" srcOrd="2" destOrd="0" parTransId="{7FA29B05-DDAB-F640-BA19-B0BDFF3E772C}" sibTransId="{FB8CEB01-0398-2A47-A54D-5F7B05EB11E1}"/>
    <dgm:cxn modelId="{C60CE117-04B7-A845-B02E-AE25105F576B}" type="presOf" srcId="{F974CFDB-CB5C-9E48-9A72-2D4AA206249A}" destId="{5C41B804-C37D-1140-8794-B3915004249E}" srcOrd="0" destOrd="0" presId="urn:microsoft.com/office/officeart/2005/8/layout/cycle7"/>
    <dgm:cxn modelId="{43E4AB88-81AB-1C4D-972B-5171AC29243D}" type="presOf" srcId="{6AE0A1F5-6083-FB4E-8EAE-24E3AF55FBA4}" destId="{4AD10401-D172-8C4B-AFC2-51BB8955F58D}" srcOrd="0" destOrd="0" presId="urn:microsoft.com/office/officeart/2005/8/layout/cycle7"/>
    <dgm:cxn modelId="{83EDD584-4723-4A42-91E9-1CE57A2E0D2D}" type="presParOf" srcId="{2D43606D-5A86-754E-8E6E-AA3488FFD130}" destId="{5C41B804-C37D-1140-8794-B3915004249E}" srcOrd="0" destOrd="0" presId="urn:microsoft.com/office/officeart/2005/8/layout/cycle7"/>
    <dgm:cxn modelId="{B549B3DA-A268-A447-89B1-D81E86DED0FA}" type="presParOf" srcId="{2D43606D-5A86-754E-8E6E-AA3488FFD130}" destId="{ED4B7037-F20B-7243-883E-EBAA71D51F1A}" srcOrd="1" destOrd="0" presId="urn:microsoft.com/office/officeart/2005/8/layout/cycle7"/>
    <dgm:cxn modelId="{FC1968B2-46E7-5944-BABF-4A058ADED2D8}" type="presParOf" srcId="{ED4B7037-F20B-7243-883E-EBAA71D51F1A}" destId="{35063C65-9009-184B-B6B8-64AB5592E05D}" srcOrd="0" destOrd="0" presId="urn:microsoft.com/office/officeart/2005/8/layout/cycle7"/>
    <dgm:cxn modelId="{5270BDFB-42D3-3047-A9C3-075F84D11EBC}" type="presParOf" srcId="{2D43606D-5A86-754E-8E6E-AA3488FFD130}" destId="{A82966DE-B7CC-9A4B-9FB0-23A0FAF63CAD}" srcOrd="2" destOrd="0" presId="urn:microsoft.com/office/officeart/2005/8/layout/cycle7"/>
    <dgm:cxn modelId="{2FCE831D-0D6C-3E43-B128-EC83C2E8B842}" type="presParOf" srcId="{2D43606D-5A86-754E-8E6E-AA3488FFD130}" destId="{4AD10401-D172-8C4B-AFC2-51BB8955F58D}" srcOrd="3" destOrd="0" presId="urn:microsoft.com/office/officeart/2005/8/layout/cycle7"/>
    <dgm:cxn modelId="{E204F344-C71F-2545-A85C-F8068E01188C}" type="presParOf" srcId="{4AD10401-D172-8C4B-AFC2-51BB8955F58D}" destId="{414EC093-7572-8940-9230-09B9817B99EB}" srcOrd="0" destOrd="0" presId="urn:microsoft.com/office/officeart/2005/8/layout/cycle7"/>
    <dgm:cxn modelId="{E7F9EDE0-DC30-5843-A912-F00C964419AC}" type="presParOf" srcId="{2D43606D-5A86-754E-8E6E-AA3488FFD130}" destId="{B9EC2BD3-94E5-0E46-B71F-F9FA20855644}" srcOrd="4" destOrd="0" presId="urn:microsoft.com/office/officeart/2005/8/layout/cycle7"/>
    <dgm:cxn modelId="{6403739B-B833-5C49-A857-4BDFB5EEC95F}" type="presParOf" srcId="{2D43606D-5A86-754E-8E6E-AA3488FFD130}" destId="{4F18A19D-0616-3F49-A8EF-EE429BCDDC25}" srcOrd="5" destOrd="0" presId="urn:microsoft.com/office/officeart/2005/8/layout/cycle7"/>
    <dgm:cxn modelId="{9443A427-1661-B44A-9B72-C3A67153078E}" type="presParOf" srcId="{4F18A19D-0616-3F49-A8EF-EE429BCDDC25}" destId="{934031C2-B569-5048-813E-17A6140B0F4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D0707-25D8-9C46-A011-70122F2362A2}">
      <dsp:nvSpPr>
        <dsp:cNvPr id="0" name=""/>
        <dsp:cNvSpPr/>
      </dsp:nvSpPr>
      <dsp:spPr>
        <a:xfrm>
          <a:off x="0" y="3712269"/>
          <a:ext cx="8686800" cy="812153"/>
        </a:xfrm>
        <a:prstGeom prst="rect">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hu-HU" sz="2400" kern="1200" smtClean="0">
              <a:solidFill>
                <a:srgbClr val="000000"/>
              </a:solidFill>
            </a:rPr>
            <a:t>Trải nghiệm luôn gắn với sáng tạo. Sản phẩm của trải nghiệm chỉ cần mới với cá nhân đã được coi là sáng tạo</a:t>
          </a:r>
          <a:endParaRPr lang="hu-HU" sz="2400" kern="1200">
            <a:solidFill>
              <a:srgbClr val="000000"/>
            </a:solidFill>
          </a:endParaRPr>
        </a:p>
      </dsp:txBody>
      <dsp:txXfrm>
        <a:off x="0" y="3712269"/>
        <a:ext cx="8686800" cy="812153"/>
      </dsp:txXfrm>
    </dsp:sp>
    <dsp:sp modelId="{4EAB14EE-A377-7842-942F-7A13DC1EDD08}">
      <dsp:nvSpPr>
        <dsp:cNvPr id="0" name=""/>
        <dsp:cNvSpPr/>
      </dsp:nvSpPr>
      <dsp:spPr>
        <a:xfrm rot="10800000">
          <a:off x="0" y="2475359"/>
          <a:ext cx="8686800" cy="1249092"/>
        </a:xfrm>
        <a:prstGeom prst="upArrowCallout">
          <a:avLst/>
        </a:prstGeom>
        <a:gradFill rotWithShape="0">
          <a:gsLst>
            <a:gs pos="0">
              <a:schemeClr val="accent3">
                <a:hueOff val="350959"/>
                <a:satOff val="5126"/>
                <a:lumOff val="-327"/>
                <a:alphaOff val="0"/>
                <a:tint val="75000"/>
                <a:shade val="85000"/>
                <a:satMod val="230000"/>
              </a:schemeClr>
            </a:gs>
            <a:gs pos="25000">
              <a:schemeClr val="accent3">
                <a:hueOff val="350959"/>
                <a:satOff val="5126"/>
                <a:lumOff val="-327"/>
                <a:alphaOff val="0"/>
                <a:tint val="90000"/>
                <a:shade val="70000"/>
                <a:satMod val="220000"/>
              </a:schemeClr>
            </a:gs>
            <a:gs pos="50000">
              <a:schemeClr val="accent3">
                <a:hueOff val="350959"/>
                <a:satOff val="5126"/>
                <a:lumOff val="-327"/>
                <a:alphaOff val="0"/>
                <a:tint val="90000"/>
                <a:shade val="58000"/>
                <a:satMod val="225000"/>
              </a:schemeClr>
            </a:gs>
            <a:gs pos="65000">
              <a:schemeClr val="accent3">
                <a:hueOff val="350959"/>
                <a:satOff val="5126"/>
                <a:lumOff val="-327"/>
                <a:alphaOff val="0"/>
                <a:tint val="90000"/>
                <a:shade val="58000"/>
                <a:satMod val="225000"/>
              </a:schemeClr>
            </a:gs>
            <a:gs pos="80000">
              <a:schemeClr val="accent3">
                <a:hueOff val="350959"/>
                <a:satOff val="5126"/>
                <a:lumOff val="-327"/>
                <a:alphaOff val="0"/>
                <a:tint val="90000"/>
                <a:shade val="69000"/>
                <a:satMod val="220000"/>
              </a:schemeClr>
            </a:gs>
            <a:gs pos="100000">
              <a:schemeClr val="accent3">
                <a:hueOff val="350959"/>
                <a:satOff val="5126"/>
                <a:lumOff val="-327"/>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it-IT" sz="2400" kern="1200" smtClean="0">
              <a:solidFill>
                <a:srgbClr val="000000"/>
              </a:solidFill>
            </a:rPr>
            <a:t>Hoạt động càng phong phú, cảm xúc càng dồi dào là mảnh đất phì nhiêu cho sự sáng tạo.</a:t>
          </a:r>
          <a:endParaRPr lang="it-IT" sz="2400" kern="1200">
            <a:solidFill>
              <a:srgbClr val="000000"/>
            </a:solidFill>
          </a:endParaRPr>
        </a:p>
      </dsp:txBody>
      <dsp:txXfrm rot="10800000">
        <a:off x="0" y="2475359"/>
        <a:ext cx="8686800" cy="811623"/>
      </dsp:txXfrm>
    </dsp:sp>
    <dsp:sp modelId="{888E956E-15A3-D842-A917-6B06C8D8574C}">
      <dsp:nvSpPr>
        <dsp:cNvPr id="0" name=""/>
        <dsp:cNvSpPr/>
      </dsp:nvSpPr>
      <dsp:spPr>
        <a:xfrm rot="10800000">
          <a:off x="0" y="1238448"/>
          <a:ext cx="8686800" cy="1249092"/>
        </a:xfrm>
        <a:prstGeom prst="upArrowCallout">
          <a:avLst/>
        </a:prstGeom>
        <a:gradFill rotWithShape="0">
          <a:gsLst>
            <a:gs pos="0">
              <a:schemeClr val="accent3">
                <a:hueOff val="701918"/>
                <a:satOff val="10252"/>
                <a:lumOff val="-653"/>
                <a:alphaOff val="0"/>
                <a:tint val="75000"/>
                <a:shade val="85000"/>
                <a:satMod val="230000"/>
              </a:schemeClr>
            </a:gs>
            <a:gs pos="25000">
              <a:schemeClr val="accent3">
                <a:hueOff val="701918"/>
                <a:satOff val="10252"/>
                <a:lumOff val="-653"/>
                <a:alphaOff val="0"/>
                <a:tint val="90000"/>
                <a:shade val="70000"/>
                <a:satMod val="220000"/>
              </a:schemeClr>
            </a:gs>
            <a:gs pos="50000">
              <a:schemeClr val="accent3">
                <a:hueOff val="701918"/>
                <a:satOff val="10252"/>
                <a:lumOff val="-653"/>
                <a:alphaOff val="0"/>
                <a:tint val="90000"/>
                <a:shade val="58000"/>
                <a:satMod val="225000"/>
              </a:schemeClr>
            </a:gs>
            <a:gs pos="65000">
              <a:schemeClr val="accent3">
                <a:hueOff val="701918"/>
                <a:satOff val="10252"/>
                <a:lumOff val="-653"/>
                <a:alphaOff val="0"/>
                <a:tint val="90000"/>
                <a:shade val="58000"/>
                <a:satMod val="225000"/>
              </a:schemeClr>
            </a:gs>
            <a:gs pos="80000">
              <a:schemeClr val="accent3">
                <a:hueOff val="701918"/>
                <a:satOff val="10252"/>
                <a:lumOff val="-653"/>
                <a:alphaOff val="0"/>
                <a:tint val="90000"/>
                <a:shade val="69000"/>
                <a:satMod val="220000"/>
              </a:schemeClr>
            </a:gs>
            <a:gs pos="100000">
              <a:schemeClr val="accent3">
                <a:hueOff val="701918"/>
                <a:satOff val="10252"/>
                <a:lumOff val="-653"/>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s-ES_tradnl" sz="2400" kern="1200" smtClean="0">
              <a:solidFill>
                <a:srgbClr val="000000"/>
              </a:solidFill>
            </a:rPr>
            <a:t>Sáng tạo về mặt phản ánh là tạo ra hình ảnh không hoàn toàn giống với sự tồn tại sẵn có trong hiện thực khách quan.</a:t>
          </a:r>
          <a:endParaRPr lang="es-ES_tradnl" sz="2400" kern="1200">
            <a:solidFill>
              <a:srgbClr val="000000"/>
            </a:solidFill>
          </a:endParaRPr>
        </a:p>
      </dsp:txBody>
      <dsp:txXfrm rot="10800000">
        <a:off x="0" y="1238448"/>
        <a:ext cx="8686800" cy="811623"/>
      </dsp:txXfrm>
    </dsp:sp>
    <dsp:sp modelId="{80449662-37E0-C440-9E46-028899DAAE56}">
      <dsp:nvSpPr>
        <dsp:cNvPr id="0" name=""/>
        <dsp:cNvSpPr/>
      </dsp:nvSpPr>
      <dsp:spPr>
        <a:xfrm rot="10800000">
          <a:off x="0" y="1538"/>
          <a:ext cx="8686800" cy="1249092"/>
        </a:xfrm>
        <a:prstGeom prst="upArrowCallout">
          <a:avLst/>
        </a:prstGeom>
        <a:gradFill rotWithShape="0">
          <a:gsLst>
            <a:gs pos="0">
              <a:schemeClr val="accent3">
                <a:hueOff val="1052877"/>
                <a:satOff val="15378"/>
                <a:lumOff val="-980"/>
                <a:alphaOff val="0"/>
                <a:tint val="75000"/>
                <a:shade val="85000"/>
                <a:satMod val="230000"/>
              </a:schemeClr>
            </a:gs>
            <a:gs pos="25000">
              <a:schemeClr val="accent3">
                <a:hueOff val="1052877"/>
                <a:satOff val="15378"/>
                <a:lumOff val="-980"/>
                <a:alphaOff val="0"/>
                <a:tint val="90000"/>
                <a:shade val="70000"/>
                <a:satMod val="220000"/>
              </a:schemeClr>
            </a:gs>
            <a:gs pos="50000">
              <a:schemeClr val="accent3">
                <a:hueOff val="1052877"/>
                <a:satOff val="15378"/>
                <a:lumOff val="-980"/>
                <a:alphaOff val="0"/>
                <a:tint val="90000"/>
                <a:shade val="58000"/>
                <a:satMod val="225000"/>
              </a:schemeClr>
            </a:gs>
            <a:gs pos="65000">
              <a:schemeClr val="accent3">
                <a:hueOff val="1052877"/>
                <a:satOff val="15378"/>
                <a:lumOff val="-980"/>
                <a:alphaOff val="0"/>
                <a:tint val="90000"/>
                <a:shade val="58000"/>
                <a:satMod val="225000"/>
              </a:schemeClr>
            </a:gs>
            <a:gs pos="80000">
              <a:schemeClr val="accent3">
                <a:hueOff val="1052877"/>
                <a:satOff val="15378"/>
                <a:lumOff val="-980"/>
                <a:alphaOff val="0"/>
                <a:tint val="90000"/>
                <a:shade val="69000"/>
                <a:satMod val="220000"/>
              </a:schemeClr>
            </a:gs>
            <a:gs pos="100000">
              <a:schemeClr val="accent3">
                <a:hueOff val="1052877"/>
                <a:satOff val="15378"/>
                <a:lumOff val="-98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pt-BR" sz="2400" kern="1200" dirty="0" err="1" smtClean="0">
              <a:solidFill>
                <a:srgbClr val="000000"/>
              </a:solidFill>
            </a:rPr>
            <a:t>Bản</a:t>
          </a:r>
          <a:r>
            <a:rPr lang="pt-BR" sz="2400" kern="1200" dirty="0" smtClean="0">
              <a:solidFill>
                <a:srgbClr val="000000"/>
              </a:solidFill>
            </a:rPr>
            <a:t> </a:t>
          </a:r>
          <a:r>
            <a:rPr lang="pt-BR" sz="2400" kern="1200" dirty="0" err="1" smtClean="0">
              <a:solidFill>
                <a:srgbClr val="000000"/>
              </a:solidFill>
            </a:rPr>
            <a:t>chất</a:t>
          </a:r>
          <a:r>
            <a:rPr lang="pt-BR" sz="2400" kern="1200" dirty="0" smtClean="0">
              <a:solidFill>
                <a:srgbClr val="000000"/>
              </a:solidFill>
            </a:rPr>
            <a:t> </a:t>
          </a:r>
          <a:r>
            <a:rPr lang="pt-BR" sz="2400" kern="1200" dirty="0" err="1" smtClean="0">
              <a:solidFill>
                <a:srgbClr val="000000"/>
              </a:solidFill>
            </a:rPr>
            <a:t>của</a:t>
          </a:r>
          <a:r>
            <a:rPr lang="pt-BR" sz="2400" kern="1200" dirty="0" smtClean="0">
              <a:solidFill>
                <a:srgbClr val="000000"/>
              </a:solidFill>
            </a:rPr>
            <a:t> </a:t>
          </a:r>
          <a:r>
            <a:rPr lang="pt-BR" sz="2400" kern="1200" dirty="0" err="1" smtClean="0">
              <a:solidFill>
                <a:srgbClr val="000000"/>
              </a:solidFill>
            </a:rPr>
            <a:t>phản</a:t>
          </a:r>
          <a:r>
            <a:rPr lang="pt-BR" sz="2400" kern="1200" dirty="0" smtClean="0">
              <a:solidFill>
                <a:srgbClr val="000000"/>
              </a:solidFill>
            </a:rPr>
            <a:t> </a:t>
          </a:r>
          <a:r>
            <a:rPr lang="pt-BR" sz="2400" kern="1200" dirty="0" err="1" smtClean="0">
              <a:solidFill>
                <a:srgbClr val="000000"/>
              </a:solidFill>
            </a:rPr>
            <a:t>ánh</a:t>
          </a:r>
          <a:r>
            <a:rPr lang="pt-BR" sz="2400" kern="1200" dirty="0" smtClean="0">
              <a:solidFill>
                <a:srgbClr val="000000"/>
              </a:solidFill>
            </a:rPr>
            <a:t> </a:t>
          </a:r>
          <a:r>
            <a:rPr lang="pt-BR" sz="2400" kern="1200" dirty="0" err="1" smtClean="0">
              <a:solidFill>
                <a:srgbClr val="000000"/>
              </a:solidFill>
            </a:rPr>
            <a:t>tâm</a:t>
          </a:r>
          <a:r>
            <a:rPr lang="pt-BR" sz="2400" kern="1200" dirty="0" smtClean="0">
              <a:solidFill>
                <a:srgbClr val="000000"/>
              </a:solidFill>
            </a:rPr>
            <a:t> </a:t>
          </a:r>
          <a:r>
            <a:rPr lang="pt-BR" sz="2400" kern="1200" dirty="0" err="1" smtClean="0">
              <a:solidFill>
                <a:srgbClr val="000000"/>
              </a:solidFill>
            </a:rPr>
            <a:t>lý</a:t>
          </a:r>
          <a:r>
            <a:rPr lang="pt-BR" sz="2400" kern="1200" dirty="0" smtClean="0">
              <a:solidFill>
                <a:srgbClr val="000000"/>
              </a:solidFill>
            </a:rPr>
            <a:t>, </a:t>
          </a:r>
          <a:r>
            <a:rPr lang="pt-BR" sz="2400" kern="1200" dirty="0" err="1" smtClean="0">
              <a:solidFill>
                <a:srgbClr val="000000"/>
              </a:solidFill>
            </a:rPr>
            <a:t>xã</a:t>
          </a:r>
          <a:r>
            <a:rPr lang="pt-BR" sz="2400" kern="1200" dirty="0" smtClean="0">
              <a:solidFill>
                <a:srgbClr val="000000"/>
              </a:solidFill>
            </a:rPr>
            <a:t> </a:t>
          </a:r>
          <a:r>
            <a:rPr lang="pt-BR" sz="2400" kern="1200" dirty="0" err="1" smtClean="0">
              <a:solidFill>
                <a:srgbClr val="000000"/>
              </a:solidFill>
            </a:rPr>
            <a:t>hội</a:t>
          </a:r>
          <a:r>
            <a:rPr lang="pt-BR" sz="2400" kern="1200" dirty="0" smtClean="0">
              <a:solidFill>
                <a:srgbClr val="000000"/>
              </a:solidFill>
            </a:rPr>
            <a:t> </a:t>
          </a:r>
          <a:r>
            <a:rPr lang="pt-BR" sz="2400" kern="1200" dirty="0" err="1" smtClean="0">
              <a:solidFill>
                <a:srgbClr val="000000"/>
              </a:solidFill>
            </a:rPr>
            <a:t>là</a:t>
          </a:r>
          <a:r>
            <a:rPr lang="pt-BR" sz="2400" kern="1200" dirty="0" smtClean="0">
              <a:solidFill>
                <a:srgbClr val="000000"/>
              </a:solidFill>
            </a:rPr>
            <a:t> </a:t>
          </a:r>
          <a:r>
            <a:rPr lang="pt-BR" sz="2400" kern="1200" dirty="0" err="1" smtClean="0">
              <a:solidFill>
                <a:srgbClr val="000000"/>
              </a:solidFill>
            </a:rPr>
            <a:t>phản</a:t>
          </a:r>
          <a:r>
            <a:rPr lang="pt-BR" sz="2400" kern="1200" dirty="0" smtClean="0">
              <a:solidFill>
                <a:srgbClr val="000000"/>
              </a:solidFill>
            </a:rPr>
            <a:t> </a:t>
          </a:r>
          <a:r>
            <a:rPr lang="pt-BR" sz="2400" kern="1200" dirty="0" err="1" smtClean="0">
              <a:solidFill>
                <a:srgbClr val="000000"/>
              </a:solidFill>
            </a:rPr>
            <a:t>ánh</a:t>
          </a:r>
          <a:r>
            <a:rPr lang="pt-BR" sz="2400" kern="1200" dirty="0" smtClean="0">
              <a:solidFill>
                <a:srgbClr val="000000"/>
              </a:solidFill>
            </a:rPr>
            <a:t> </a:t>
          </a:r>
          <a:r>
            <a:rPr lang="pt-BR" sz="2400" kern="1200" dirty="0" err="1" smtClean="0">
              <a:solidFill>
                <a:srgbClr val="000000"/>
              </a:solidFill>
            </a:rPr>
            <a:t>sinh</a:t>
          </a:r>
          <a:r>
            <a:rPr lang="pt-BR" sz="2400" kern="1200" dirty="0" smtClean="0">
              <a:solidFill>
                <a:srgbClr val="000000"/>
              </a:solidFill>
            </a:rPr>
            <a:t> </a:t>
          </a:r>
          <a:r>
            <a:rPr lang="pt-BR" sz="2400" kern="1200" dirty="0" err="1" smtClean="0">
              <a:solidFill>
                <a:srgbClr val="000000"/>
              </a:solidFill>
            </a:rPr>
            <a:t>động</a:t>
          </a:r>
          <a:r>
            <a:rPr lang="pt-BR" sz="2400" kern="1200" dirty="0" smtClean="0">
              <a:solidFill>
                <a:srgbClr val="000000"/>
              </a:solidFill>
            </a:rPr>
            <a:t> </a:t>
          </a:r>
          <a:r>
            <a:rPr lang="pt-BR" sz="2400" kern="1200" dirty="0" err="1" smtClean="0">
              <a:solidFill>
                <a:srgbClr val="000000"/>
              </a:solidFill>
            </a:rPr>
            <a:t>và</a:t>
          </a:r>
          <a:r>
            <a:rPr lang="pt-BR" sz="2400" kern="1200" dirty="0" smtClean="0">
              <a:solidFill>
                <a:srgbClr val="000000"/>
              </a:solidFill>
            </a:rPr>
            <a:t> </a:t>
          </a:r>
          <a:r>
            <a:rPr lang="pt-BR" sz="2400" kern="1200" dirty="0" err="1" smtClean="0">
              <a:solidFill>
                <a:srgbClr val="000000"/>
              </a:solidFill>
            </a:rPr>
            <a:t>sáng</a:t>
          </a:r>
          <a:r>
            <a:rPr lang="pt-BR" sz="2400" kern="1200" dirty="0" smtClean="0">
              <a:solidFill>
                <a:srgbClr val="000000"/>
              </a:solidFill>
            </a:rPr>
            <a:t> </a:t>
          </a:r>
          <a:r>
            <a:rPr lang="pt-BR" sz="2400" kern="1200" dirty="0" err="1" smtClean="0">
              <a:solidFill>
                <a:srgbClr val="000000"/>
              </a:solidFill>
            </a:rPr>
            <a:t>tạo</a:t>
          </a:r>
          <a:r>
            <a:rPr lang="pt-BR" sz="2400" kern="1200" dirty="0" smtClean="0">
              <a:solidFill>
                <a:srgbClr val="000000"/>
              </a:solidFill>
            </a:rPr>
            <a:t>.</a:t>
          </a:r>
          <a:endParaRPr lang="pt-BR" sz="2400" kern="1200" dirty="0">
            <a:solidFill>
              <a:srgbClr val="000000"/>
            </a:solidFill>
          </a:endParaRPr>
        </a:p>
      </dsp:txBody>
      <dsp:txXfrm rot="10800000">
        <a:off x="0" y="1538"/>
        <a:ext cx="8686800" cy="8116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C9643-2C19-E549-890E-80D807E0BCB3}">
      <dsp:nvSpPr>
        <dsp:cNvPr id="0" name=""/>
        <dsp:cNvSpPr/>
      </dsp:nvSpPr>
      <dsp:spPr>
        <a:xfrm>
          <a:off x="2601205" y="654723"/>
          <a:ext cx="6626907" cy="3795953"/>
        </a:xfrm>
        <a:prstGeom prst="rect">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ro-RO" sz="2500" i="1" kern="1200" dirty="0" smtClean="0">
              <a:solidFill>
                <a:schemeClr val="tx1"/>
              </a:solidFill>
            </a:rPr>
            <a:t>KHÁI NIỆM:</a:t>
          </a:r>
        </a:p>
        <a:p>
          <a:pPr lvl="0" algn="just" defTabSz="1111250" rtl="0">
            <a:lnSpc>
              <a:spcPct val="90000"/>
            </a:lnSpc>
            <a:spcBef>
              <a:spcPct val="0"/>
            </a:spcBef>
            <a:spcAft>
              <a:spcPct val="35000"/>
            </a:spcAft>
          </a:pPr>
          <a:r>
            <a:rPr lang="ro-RO" sz="2500" i="1" kern="1200" dirty="0" smtClean="0">
              <a:solidFill>
                <a:schemeClr val="tx1"/>
              </a:solidFill>
            </a:rPr>
            <a:t>Năng lực là tổ hợp các thuộc tính độc đáo của cá nhân, phù hợp với yêu cầu của một hoạt động nhất định, đảm bảo cho hoạt động đó có hiệu quả; </a:t>
          </a:r>
        </a:p>
        <a:p>
          <a:pPr lvl="0" algn="just" defTabSz="1111250" rtl="0">
            <a:lnSpc>
              <a:spcPct val="90000"/>
            </a:lnSpc>
            <a:spcBef>
              <a:spcPct val="0"/>
            </a:spcBef>
            <a:spcAft>
              <a:spcPct val="35000"/>
            </a:spcAft>
          </a:pPr>
          <a:r>
            <a:rPr lang="ro-RO" sz="2500" i="1" kern="1200" dirty="0" smtClean="0">
              <a:solidFill>
                <a:schemeClr val="tx1"/>
              </a:solidFill>
            </a:rPr>
            <a:t>Hay nói cách khác, năng lực là khả năng vận dụng các kiến thức, kỹ năng, thái độ, niềm tin, giá trị… vào việc thực hiện các nhiệm vụ trong những hoàn cảnh cụ thể của thực tiễn.</a:t>
          </a:r>
          <a:endParaRPr lang="ro-RO" sz="2500" kern="1200" dirty="0">
            <a:solidFill>
              <a:schemeClr val="tx1"/>
            </a:solidFill>
          </a:endParaRPr>
        </a:p>
      </dsp:txBody>
      <dsp:txXfrm>
        <a:off x="2601205" y="654723"/>
        <a:ext cx="6626907" cy="3795953"/>
      </dsp:txXfrm>
    </dsp:sp>
    <dsp:sp modelId="{B1B3BC46-52A3-454D-B473-5A2E0CD50FE9}">
      <dsp:nvSpPr>
        <dsp:cNvPr id="0" name=""/>
        <dsp:cNvSpPr/>
      </dsp:nvSpPr>
      <dsp:spPr>
        <a:xfrm>
          <a:off x="-84112" y="632425"/>
          <a:ext cx="2588422" cy="3840549"/>
        </a:xfrm>
        <a:prstGeom prst="rect">
          <a:avLst/>
        </a:prstGeom>
        <a:blipFill rotWithShape="1">
          <a:blip xmlns:r="http://schemas.openxmlformats.org/officeDocument/2006/relationships" r:embed="rId1"/>
          <a:stretch>
            <a:fillRect/>
          </a:stretch>
        </a:blipFill>
        <a:ln w="10000" cap="flat" cmpd="sng" algn="ctr">
          <a:solidFill>
            <a:schemeClr val="lt1">
              <a:hueOff val="0"/>
              <a:satOff val="0"/>
              <a:lumOff val="0"/>
              <a:alphaOff val="0"/>
            </a:schemeClr>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FD60C-AAF9-6640-8EC1-77D77DD356EF}">
      <dsp:nvSpPr>
        <dsp:cNvPr id="0" name=""/>
        <dsp:cNvSpPr/>
      </dsp:nvSpPr>
      <dsp:spPr>
        <a:xfrm>
          <a:off x="1356689" y="2845045"/>
          <a:ext cx="1236657" cy="618328"/>
        </a:xfrm>
        <a:prstGeom prst="roundRect">
          <a:avLst>
            <a:gd name="adj" fmla="val 10000"/>
          </a:avLst>
        </a:prstGeom>
        <a:gradFill rotWithShape="0">
          <a:gsLst>
            <a:gs pos="0">
              <a:schemeClr val="accent1">
                <a:hueOff val="0"/>
                <a:satOff val="0"/>
                <a:lumOff val="0"/>
                <a:alphaOff val="0"/>
                <a:tint val="75000"/>
                <a:shade val="85000"/>
                <a:satMod val="230000"/>
              </a:schemeClr>
            </a:gs>
            <a:gs pos="25000">
              <a:schemeClr val="accent1">
                <a:hueOff val="0"/>
                <a:satOff val="0"/>
                <a:lumOff val="0"/>
                <a:alphaOff val="0"/>
                <a:tint val="90000"/>
                <a:shade val="70000"/>
                <a:satMod val="220000"/>
              </a:schemeClr>
            </a:gs>
            <a:gs pos="50000">
              <a:schemeClr val="accent1">
                <a:hueOff val="0"/>
                <a:satOff val="0"/>
                <a:lumOff val="0"/>
                <a:alphaOff val="0"/>
                <a:tint val="90000"/>
                <a:shade val="58000"/>
                <a:satMod val="225000"/>
              </a:schemeClr>
            </a:gs>
            <a:gs pos="65000">
              <a:schemeClr val="accent1">
                <a:hueOff val="0"/>
                <a:satOff val="0"/>
                <a:lumOff val="0"/>
                <a:alphaOff val="0"/>
                <a:tint val="90000"/>
                <a:shade val="58000"/>
                <a:satMod val="225000"/>
              </a:schemeClr>
            </a:gs>
            <a:gs pos="80000">
              <a:schemeClr val="accent1">
                <a:hueOff val="0"/>
                <a:satOff val="0"/>
                <a:lumOff val="0"/>
                <a:alphaOff val="0"/>
                <a:tint val="90000"/>
                <a:shade val="69000"/>
                <a:satMod val="220000"/>
              </a:schemeClr>
            </a:gs>
            <a:gs pos="100000">
              <a:schemeClr val="accent1">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o-RO" sz="1600" kern="1200" smtClean="0">
              <a:solidFill>
                <a:schemeClr val="tx1"/>
              </a:solidFill>
            </a:rPr>
            <a:t>Năng lực cần hình thành</a:t>
          </a:r>
          <a:endParaRPr lang="ro-RO" sz="1600" kern="1200">
            <a:solidFill>
              <a:schemeClr val="tx1"/>
            </a:solidFill>
          </a:endParaRPr>
        </a:p>
      </dsp:txBody>
      <dsp:txXfrm>
        <a:off x="1374799" y="2863155"/>
        <a:ext cx="1200437" cy="582108"/>
      </dsp:txXfrm>
    </dsp:sp>
    <dsp:sp modelId="{2A1B7A0F-CAB1-6E4A-A927-B1931639CDE2}">
      <dsp:nvSpPr>
        <dsp:cNvPr id="0" name=""/>
        <dsp:cNvSpPr/>
      </dsp:nvSpPr>
      <dsp:spPr>
        <a:xfrm rot="17692822">
          <a:off x="2252809" y="2608618"/>
          <a:ext cx="1175739" cy="24565"/>
        </a:xfrm>
        <a:custGeom>
          <a:avLst/>
          <a:gdLst/>
          <a:ahLst/>
          <a:cxnLst/>
          <a:rect l="0" t="0" r="0" b="0"/>
          <a:pathLst>
            <a:path>
              <a:moveTo>
                <a:pt x="0" y="12282"/>
              </a:moveTo>
              <a:lnTo>
                <a:pt x="1175739" y="12282"/>
              </a:lnTo>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2811285" y="2591508"/>
        <a:ext cx="58786" cy="58786"/>
      </dsp:txXfrm>
    </dsp:sp>
    <dsp:sp modelId="{7ED4AFA3-FA6A-8C46-848F-F310C45676C1}">
      <dsp:nvSpPr>
        <dsp:cNvPr id="0" name=""/>
        <dsp:cNvSpPr/>
      </dsp:nvSpPr>
      <dsp:spPr>
        <a:xfrm>
          <a:off x="3088010" y="1778428"/>
          <a:ext cx="1236657" cy="618328"/>
        </a:xfrm>
        <a:prstGeom prst="roundRect">
          <a:avLst>
            <a:gd name="adj" fmla="val 1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o-RO" sz="1600" kern="1200" smtClean="0">
              <a:solidFill>
                <a:schemeClr val="tx1"/>
              </a:solidFill>
            </a:rPr>
            <a:t>Năng lực 1</a:t>
          </a:r>
          <a:endParaRPr lang="ro-RO" sz="1600" kern="1200">
            <a:solidFill>
              <a:schemeClr val="tx1"/>
            </a:solidFill>
          </a:endParaRPr>
        </a:p>
      </dsp:txBody>
      <dsp:txXfrm>
        <a:off x="3106120" y="1796538"/>
        <a:ext cx="1200437" cy="582108"/>
      </dsp:txXfrm>
    </dsp:sp>
    <dsp:sp modelId="{919E7483-DBF3-4848-B335-3D85F163B2F0}">
      <dsp:nvSpPr>
        <dsp:cNvPr id="0" name=""/>
        <dsp:cNvSpPr/>
      </dsp:nvSpPr>
      <dsp:spPr>
        <a:xfrm rot="17692822">
          <a:off x="3984130" y="1542001"/>
          <a:ext cx="1175739" cy="24565"/>
        </a:xfrm>
        <a:custGeom>
          <a:avLst/>
          <a:gdLst/>
          <a:ahLst/>
          <a:cxnLst/>
          <a:rect l="0" t="0" r="0" b="0"/>
          <a:pathLst>
            <a:path>
              <a:moveTo>
                <a:pt x="0" y="12282"/>
              </a:moveTo>
              <a:lnTo>
                <a:pt x="1175739" y="12282"/>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4542606" y="1524890"/>
        <a:ext cx="58786" cy="58786"/>
      </dsp:txXfrm>
    </dsp:sp>
    <dsp:sp modelId="{7492B846-F6B9-C44C-ACB5-A77873D3DD3C}">
      <dsp:nvSpPr>
        <dsp:cNvPr id="0" name=""/>
        <dsp:cNvSpPr/>
      </dsp:nvSpPr>
      <dsp:spPr>
        <a:xfrm>
          <a:off x="4819331" y="711811"/>
          <a:ext cx="1236657" cy="618328"/>
        </a:xfrm>
        <a:prstGeom prst="roundRect">
          <a:avLst>
            <a:gd name="adj" fmla="val 10000"/>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cs-CZ" sz="1600" kern="1200" smtClean="0">
              <a:solidFill>
                <a:schemeClr val="tx1"/>
              </a:solidFill>
            </a:rPr>
            <a:t>Các chỉ số 1</a:t>
          </a:r>
          <a:endParaRPr lang="cs-CZ" sz="1600" kern="1200">
            <a:solidFill>
              <a:schemeClr val="tx1"/>
            </a:solidFill>
          </a:endParaRPr>
        </a:p>
      </dsp:txBody>
      <dsp:txXfrm>
        <a:off x="4837441" y="729921"/>
        <a:ext cx="1200437" cy="582108"/>
      </dsp:txXfrm>
    </dsp:sp>
    <dsp:sp modelId="{E03704BF-2D51-6E44-A33F-689A4522E80A}">
      <dsp:nvSpPr>
        <dsp:cNvPr id="0" name=""/>
        <dsp:cNvSpPr/>
      </dsp:nvSpPr>
      <dsp:spPr>
        <a:xfrm rot="18289469">
          <a:off x="5870214" y="653153"/>
          <a:ext cx="866212" cy="24565"/>
        </a:xfrm>
        <a:custGeom>
          <a:avLst/>
          <a:gdLst/>
          <a:ahLst/>
          <a:cxnLst/>
          <a:rect l="0" t="0" r="0" b="0"/>
          <a:pathLst>
            <a:path>
              <a:moveTo>
                <a:pt x="0" y="12282"/>
              </a:moveTo>
              <a:lnTo>
                <a:pt x="866212" y="12282"/>
              </a:lnTo>
            </a:path>
          </a:pathLst>
        </a:custGeom>
        <a:noFill/>
        <a:ln w="100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6281665" y="643781"/>
        <a:ext cx="43310" cy="43310"/>
      </dsp:txXfrm>
    </dsp:sp>
    <dsp:sp modelId="{5409F988-9BED-8B4B-953B-E35C16781543}">
      <dsp:nvSpPr>
        <dsp:cNvPr id="0" name=""/>
        <dsp:cNvSpPr/>
      </dsp:nvSpPr>
      <dsp:spPr>
        <a:xfrm>
          <a:off x="6550652" y="732"/>
          <a:ext cx="1236657" cy="618328"/>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cs-CZ" sz="1600" kern="1200" dirty="0" err="1" smtClean="0">
              <a:solidFill>
                <a:schemeClr val="tx1"/>
              </a:solidFill>
            </a:rPr>
            <a:t>Tiêu</a:t>
          </a:r>
          <a:r>
            <a:rPr lang="cs-CZ" sz="1600" kern="1200" dirty="0" smtClean="0">
              <a:solidFill>
                <a:schemeClr val="tx1"/>
              </a:solidFill>
            </a:rPr>
            <a:t> chí </a:t>
          </a:r>
          <a:r>
            <a:rPr lang="cs-CZ" sz="1600" kern="1200" dirty="0" err="1" smtClean="0">
              <a:solidFill>
                <a:schemeClr val="tx1"/>
              </a:solidFill>
            </a:rPr>
            <a:t>chất</a:t>
          </a:r>
          <a:r>
            <a:rPr lang="cs-CZ" sz="1600" kern="1200" dirty="0" smtClean="0">
              <a:solidFill>
                <a:schemeClr val="tx1"/>
              </a:solidFill>
            </a:rPr>
            <a:t> </a:t>
          </a:r>
          <a:r>
            <a:rPr lang="cs-CZ" sz="1600" kern="1200" dirty="0" err="1" smtClean="0">
              <a:solidFill>
                <a:schemeClr val="tx1"/>
              </a:solidFill>
            </a:rPr>
            <a:t>lượng</a:t>
          </a:r>
          <a:r>
            <a:rPr lang="cs-CZ" sz="1600" kern="1200" dirty="0" smtClean="0">
              <a:solidFill>
                <a:schemeClr val="tx1"/>
              </a:solidFill>
            </a:rPr>
            <a:t> 1</a:t>
          </a:r>
          <a:endParaRPr lang="cs-CZ" sz="1600" kern="1200" dirty="0">
            <a:solidFill>
              <a:schemeClr val="tx1"/>
            </a:solidFill>
          </a:endParaRPr>
        </a:p>
      </dsp:txBody>
      <dsp:txXfrm>
        <a:off x="6568762" y="18842"/>
        <a:ext cx="1200437" cy="582108"/>
      </dsp:txXfrm>
    </dsp:sp>
    <dsp:sp modelId="{1BA63BB3-A96F-7641-BBF3-A307AA4935EA}">
      <dsp:nvSpPr>
        <dsp:cNvPr id="0" name=""/>
        <dsp:cNvSpPr/>
      </dsp:nvSpPr>
      <dsp:spPr>
        <a:xfrm>
          <a:off x="6055989" y="1008692"/>
          <a:ext cx="494663" cy="24565"/>
        </a:xfrm>
        <a:custGeom>
          <a:avLst/>
          <a:gdLst/>
          <a:ahLst/>
          <a:cxnLst/>
          <a:rect l="0" t="0" r="0" b="0"/>
          <a:pathLst>
            <a:path>
              <a:moveTo>
                <a:pt x="0" y="12282"/>
              </a:moveTo>
              <a:lnTo>
                <a:pt x="494663" y="12282"/>
              </a:lnTo>
            </a:path>
          </a:pathLst>
        </a:custGeom>
        <a:noFill/>
        <a:ln w="100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6290954" y="1008608"/>
        <a:ext cx="24733" cy="24733"/>
      </dsp:txXfrm>
    </dsp:sp>
    <dsp:sp modelId="{69E36B65-1701-9447-8BE9-4E332995C564}">
      <dsp:nvSpPr>
        <dsp:cNvPr id="0" name=""/>
        <dsp:cNvSpPr/>
      </dsp:nvSpPr>
      <dsp:spPr>
        <a:xfrm>
          <a:off x="6550652" y="711811"/>
          <a:ext cx="1236657" cy="618328"/>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cs-CZ" sz="1600" kern="1200" dirty="0" err="1" smtClean="0">
              <a:solidFill>
                <a:schemeClr val="tx1"/>
              </a:solidFill>
            </a:rPr>
            <a:t>Tiêu</a:t>
          </a:r>
          <a:r>
            <a:rPr lang="cs-CZ" sz="1600" kern="1200" dirty="0" smtClean="0">
              <a:solidFill>
                <a:schemeClr val="tx1"/>
              </a:solidFill>
            </a:rPr>
            <a:t> chí  </a:t>
          </a:r>
          <a:r>
            <a:rPr lang="cs-CZ" sz="1600" kern="1200" dirty="0" err="1" smtClean="0">
              <a:solidFill>
                <a:schemeClr val="tx1"/>
              </a:solidFill>
            </a:rPr>
            <a:t>chất</a:t>
          </a:r>
          <a:r>
            <a:rPr lang="cs-CZ" sz="1600" kern="1200" dirty="0" smtClean="0">
              <a:solidFill>
                <a:schemeClr val="tx1"/>
              </a:solidFill>
            </a:rPr>
            <a:t> </a:t>
          </a:r>
          <a:r>
            <a:rPr lang="cs-CZ" sz="1600" kern="1200" dirty="0" err="1" smtClean="0">
              <a:solidFill>
                <a:schemeClr val="tx1"/>
              </a:solidFill>
            </a:rPr>
            <a:t>lượng</a:t>
          </a:r>
          <a:r>
            <a:rPr lang="cs-CZ" sz="1600" kern="1200" dirty="0" smtClean="0">
              <a:solidFill>
                <a:schemeClr val="tx1"/>
              </a:solidFill>
            </a:rPr>
            <a:t> 2</a:t>
          </a:r>
          <a:endParaRPr lang="cs-CZ" sz="1600" kern="1200" dirty="0">
            <a:solidFill>
              <a:schemeClr val="tx1"/>
            </a:solidFill>
          </a:endParaRPr>
        </a:p>
      </dsp:txBody>
      <dsp:txXfrm>
        <a:off x="6568762" y="729921"/>
        <a:ext cx="1200437" cy="582108"/>
      </dsp:txXfrm>
    </dsp:sp>
    <dsp:sp modelId="{5D870A65-9254-3043-A174-67F71509AB91}">
      <dsp:nvSpPr>
        <dsp:cNvPr id="0" name=""/>
        <dsp:cNvSpPr/>
      </dsp:nvSpPr>
      <dsp:spPr>
        <a:xfrm rot="3310531">
          <a:off x="5870214" y="1364231"/>
          <a:ext cx="866212" cy="24565"/>
        </a:xfrm>
        <a:custGeom>
          <a:avLst/>
          <a:gdLst/>
          <a:ahLst/>
          <a:cxnLst/>
          <a:rect l="0" t="0" r="0" b="0"/>
          <a:pathLst>
            <a:path>
              <a:moveTo>
                <a:pt x="0" y="12282"/>
              </a:moveTo>
              <a:lnTo>
                <a:pt x="866212" y="12282"/>
              </a:lnTo>
            </a:path>
          </a:pathLst>
        </a:custGeom>
        <a:noFill/>
        <a:ln w="100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6281665" y="1354859"/>
        <a:ext cx="43310" cy="43310"/>
      </dsp:txXfrm>
    </dsp:sp>
    <dsp:sp modelId="{034257EE-B1BB-9345-B942-8F35511C97F5}">
      <dsp:nvSpPr>
        <dsp:cNvPr id="0" name=""/>
        <dsp:cNvSpPr/>
      </dsp:nvSpPr>
      <dsp:spPr>
        <a:xfrm>
          <a:off x="6550652" y="1422889"/>
          <a:ext cx="1236657" cy="618328"/>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cs-CZ" sz="1600" kern="1200" dirty="0" err="1" smtClean="0">
              <a:solidFill>
                <a:schemeClr val="tx1"/>
              </a:solidFill>
            </a:rPr>
            <a:t>Tiêu</a:t>
          </a:r>
          <a:r>
            <a:rPr lang="cs-CZ" sz="1600" kern="1200" dirty="0" smtClean="0">
              <a:solidFill>
                <a:schemeClr val="tx1"/>
              </a:solidFill>
            </a:rPr>
            <a:t> chí  </a:t>
          </a:r>
          <a:r>
            <a:rPr lang="cs-CZ" sz="1600" kern="1200" dirty="0" err="1" smtClean="0">
              <a:solidFill>
                <a:schemeClr val="tx1"/>
              </a:solidFill>
            </a:rPr>
            <a:t>chất</a:t>
          </a:r>
          <a:r>
            <a:rPr lang="cs-CZ" sz="1600" kern="1200" dirty="0" smtClean="0">
              <a:solidFill>
                <a:schemeClr val="tx1"/>
              </a:solidFill>
            </a:rPr>
            <a:t> </a:t>
          </a:r>
          <a:r>
            <a:rPr lang="cs-CZ" sz="1600" kern="1200" dirty="0" err="1" smtClean="0">
              <a:solidFill>
                <a:schemeClr val="tx1"/>
              </a:solidFill>
            </a:rPr>
            <a:t>lượng</a:t>
          </a:r>
          <a:r>
            <a:rPr lang="cs-CZ" sz="1600" kern="1200" dirty="0" smtClean="0">
              <a:solidFill>
                <a:schemeClr val="tx1"/>
              </a:solidFill>
            </a:rPr>
            <a:t> 3</a:t>
          </a:r>
          <a:endParaRPr lang="cs-CZ" sz="1600" kern="1200" dirty="0">
            <a:solidFill>
              <a:schemeClr val="tx1"/>
            </a:solidFill>
          </a:endParaRPr>
        </a:p>
      </dsp:txBody>
      <dsp:txXfrm>
        <a:off x="6568762" y="1440999"/>
        <a:ext cx="1200437" cy="582108"/>
      </dsp:txXfrm>
    </dsp:sp>
    <dsp:sp modelId="{9301E715-5C3E-7F43-A41B-BC8EBDB27B33}">
      <dsp:nvSpPr>
        <dsp:cNvPr id="0" name=""/>
        <dsp:cNvSpPr/>
      </dsp:nvSpPr>
      <dsp:spPr>
        <a:xfrm rot="3907178">
          <a:off x="3984130" y="2608618"/>
          <a:ext cx="1175739" cy="24565"/>
        </a:xfrm>
        <a:custGeom>
          <a:avLst/>
          <a:gdLst/>
          <a:ahLst/>
          <a:cxnLst/>
          <a:rect l="0" t="0" r="0" b="0"/>
          <a:pathLst>
            <a:path>
              <a:moveTo>
                <a:pt x="0" y="12282"/>
              </a:moveTo>
              <a:lnTo>
                <a:pt x="1175739" y="12282"/>
              </a:lnTo>
            </a:path>
          </a:pathLst>
        </a:custGeom>
        <a:noFill/>
        <a:ln w="100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4542606" y="2591508"/>
        <a:ext cx="58786" cy="58786"/>
      </dsp:txXfrm>
    </dsp:sp>
    <dsp:sp modelId="{0380581E-C3D7-3145-BD72-1E25AF3B2939}">
      <dsp:nvSpPr>
        <dsp:cNvPr id="0" name=""/>
        <dsp:cNvSpPr/>
      </dsp:nvSpPr>
      <dsp:spPr>
        <a:xfrm>
          <a:off x="4819331" y="2845045"/>
          <a:ext cx="1236657" cy="618328"/>
        </a:xfrm>
        <a:prstGeom prst="roundRect">
          <a:avLst>
            <a:gd name="adj" fmla="val 10000"/>
          </a:avLst>
        </a:prstGeom>
        <a:gradFill rotWithShape="0">
          <a:gsLst>
            <a:gs pos="0">
              <a:schemeClr val="accent3">
                <a:hueOff val="0"/>
                <a:satOff val="0"/>
                <a:lumOff val="0"/>
                <a:alphaOff val="0"/>
                <a:tint val="75000"/>
                <a:shade val="85000"/>
                <a:satMod val="230000"/>
              </a:schemeClr>
            </a:gs>
            <a:gs pos="25000">
              <a:schemeClr val="accent3">
                <a:hueOff val="0"/>
                <a:satOff val="0"/>
                <a:lumOff val="0"/>
                <a:alphaOff val="0"/>
                <a:tint val="90000"/>
                <a:shade val="70000"/>
                <a:satMod val="220000"/>
              </a:schemeClr>
            </a:gs>
            <a:gs pos="50000">
              <a:schemeClr val="accent3">
                <a:hueOff val="0"/>
                <a:satOff val="0"/>
                <a:lumOff val="0"/>
                <a:alphaOff val="0"/>
                <a:tint val="90000"/>
                <a:shade val="58000"/>
                <a:satMod val="225000"/>
              </a:schemeClr>
            </a:gs>
            <a:gs pos="65000">
              <a:schemeClr val="accent3">
                <a:hueOff val="0"/>
                <a:satOff val="0"/>
                <a:lumOff val="0"/>
                <a:alphaOff val="0"/>
                <a:tint val="90000"/>
                <a:shade val="58000"/>
                <a:satMod val="225000"/>
              </a:schemeClr>
            </a:gs>
            <a:gs pos="80000">
              <a:schemeClr val="accent3">
                <a:hueOff val="0"/>
                <a:satOff val="0"/>
                <a:lumOff val="0"/>
                <a:alphaOff val="0"/>
                <a:tint val="90000"/>
                <a:shade val="69000"/>
                <a:satMod val="220000"/>
              </a:schemeClr>
            </a:gs>
            <a:gs pos="100000">
              <a:schemeClr val="accent3">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cs-CZ" sz="1600" kern="1200" dirty="0" err="1" smtClean="0">
              <a:solidFill>
                <a:schemeClr val="tx1"/>
              </a:solidFill>
            </a:rPr>
            <a:t>Các</a:t>
          </a:r>
          <a:r>
            <a:rPr lang="cs-CZ" sz="1600" kern="1200" dirty="0" smtClean="0">
              <a:solidFill>
                <a:schemeClr val="tx1"/>
              </a:solidFill>
            </a:rPr>
            <a:t> </a:t>
          </a:r>
          <a:r>
            <a:rPr lang="cs-CZ" sz="1600" kern="1200" dirty="0" err="1" smtClean="0">
              <a:solidFill>
                <a:schemeClr val="tx1"/>
              </a:solidFill>
            </a:rPr>
            <a:t>chỉ</a:t>
          </a:r>
          <a:r>
            <a:rPr lang="cs-CZ" sz="1600" kern="1200" dirty="0" smtClean="0">
              <a:solidFill>
                <a:schemeClr val="tx1"/>
              </a:solidFill>
            </a:rPr>
            <a:t> </a:t>
          </a:r>
          <a:r>
            <a:rPr lang="cs-CZ" sz="1600" kern="1200" dirty="0" err="1" smtClean="0">
              <a:solidFill>
                <a:schemeClr val="tx1"/>
              </a:solidFill>
            </a:rPr>
            <a:t>số</a:t>
          </a:r>
          <a:r>
            <a:rPr lang="cs-CZ" sz="1600" kern="1200" dirty="0" smtClean="0">
              <a:solidFill>
                <a:schemeClr val="tx1"/>
              </a:solidFill>
            </a:rPr>
            <a:t> 2</a:t>
          </a:r>
          <a:endParaRPr lang="cs-CZ" sz="1600" kern="1200" dirty="0">
            <a:solidFill>
              <a:schemeClr val="tx1"/>
            </a:solidFill>
          </a:endParaRPr>
        </a:p>
      </dsp:txBody>
      <dsp:txXfrm>
        <a:off x="4837441" y="2863155"/>
        <a:ext cx="1200437" cy="582108"/>
      </dsp:txXfrm>
    </dsp:sp>
    <dsp:sp modelId="{045AF537-E816-9D41-B90F-FCF04CB36025}">
      <dsp:nvSpPr>
        <dsp:cNvPr id="0" name=""/>
        <dsp:cNvSpPr/>
      </dsp:nvSpPr>
      <dsp:spPr>
        <a:xfrm rot="18289469">
          <a:off x="5870214" y="2786388"/>
          <a:ext cx="866212" cy="24565"/>
        </a:xfrm>
        <a:custGeom>
          <a:avLst/>
          <a:gdLst/>
          <a:ahLst/>
          <a:cxnLst/>
          <a:rect l="0" t="0" r="0" b="0"/>
          <a:pathLst>
            <a:path>
              <a:moveTo>
                <a:pt x="0" y="12282"/>
              </a:moveTo>
              <a:lnTo>
                <a:pt x="866212" y="12282"/>
              </a:lnTo>
            </a:path>
          </a:pathLst>
        </a:custGeom>
        <a:noFill/>
        <a:ln w="100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6281665" y="2777015"/>
        <a:ext cx="43310" cy="43310"/>
      </dsp:txXfrm>
    </dsp:sp>
    <dsp:sp modelId="{75519BE1-5EA9-9945-B1C8-92AA5C1C5B14}">
      <dsp:nvSpPr>
        <dsp:cNvPr id="0" name=""/>
        <dsp:cNvSpPr/>
      </dsp:nvSpPr>
      <dsp:spPr>
        <a:xfrm>
          <a:off x="6550652" y="2133967"/>
          <a:ext cx="1236657" cy="618328"/>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cs-CZ" sz="1600" kern="1200" dirty="0" err="1" smtClean="0">
              <a:solidFill>
                <a:schemeClr val="tx1"/>
              </a:solidFill>
            </a:rPr>
            <a:t>Tiêu</a:t>
          </a:r>
          <a:r>
            <a:rPr lang="cs-CZ" sz="1600" kern="1200" dirty="0" smtClean="0">
              <a:solidFill>
                <a:schemeClr val="tx1"/>
              </a:solidFill>
            </a:rPr>
            <a:t> chí  </a:t>
          </a:r>
          <a:r>
            <a:rPr lang="cs-CZ" sz="1600" kern="1200" dirty="0" err="1" smtClean="0">
              <a:solidFill>
                <a:schemeClr val="tx1"/>
              </a:solidFill>
            </a:rPr>
            <a:t>chất</a:t>
          </a:r>
          <a:r>
            <a:rPr lang="cs-CZ" sz="1600" kern="1200" dirty="0" smtClean="0">
              <a:solidFill>
                <a:schemeClr val="tx1"/>
              </a:solidFill>
            </a:rPr>
            <a:t> </a:t>
          </a:r>
          <a:r>
            <a:rPr lang="cs-CZ" sz="1600" kern="1200" dirty="0" err="1" smtClean="0">
              <a:solidFill>
                <a:schemeClr val="tx1"/>
              </a:solidFill>
            </a:rPr>
            <a:t>lượng</a:t>
          </a:r>
          <a:r>
            <a:rPr lang="cs-CZ" sz="1600" kern="1200" dirty="0" smtClean="0">
              <a:solidFill>
                <a:schemeClr val="tx1"/>
              </a:solidFill>
            </a:rPr>
            <a:t> 4</a:t>
          </a:r>
          <a:endParaRPr lang="cs-CZ" sz="1600" kern="1200" dirty="0">
            <a:solidFill>
              <a:schemeClr val="tx1"/>
            </a:solidFill>
          </a:endParaRPr>
        </a:p>
      </dsp:txBody>
      <dsp:txXfrm>
        <a:off x="6568762" y="2152077"/>
        <a:ext cx="1200437" cy="582108"/>
      </dsp:txXfrm>
    </dsp:sp>
    <dsp:sp modelId="{3B680EE9-B07C-6F48-BFF4-C894FA88855A}">
      <dsp:nvSpPr>
        <dsp:cNvPr id="0" name=""/>
        <dsp:cNvSpPr/>
      </dsp:nvSpPr>
      <dsp:spPr>
        <a:xfrm>
          <a:off x="6055989" y="3141927"/>
          <a:ext cx="494663" cy="24565"/>
        </a:xfrm>
        <a:custGeom>
          <a:avLst/>
          <a:gdLst/>
          <a:ahLst/>
          <a:cxnLst/>
          <a:rect l="0" t="0" r="0" b="0"/>
          <a:pathLst>
            <a:path>
              <a:moveTo>
                <a:pt x="0" y="12282"/>
              </a:moveTo>
              <a:lnTo>
                <a:pt x="494663" y="12282"/>
              </a:lnTo>
            </a:path>
          </a:pathLst>
        </a:custGeom>
        <a:noFill/>
        <a:ln w="100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6290954" y="3141843"/>
        <a:ext cx="24733" cy="24733"/>
      </dsp:txXfrm>
    </dsp:sp>
    <dsp:sp modelId="{2A5DBCC7-18CA-A44B-93EC-F7EF00AED2A8}">
      <dsp:nvSpPr>
        <dsp:cNvPr id="0" name=""/>
        <dsp:cNvSpPr/>
      </dsp:nvSpPr>
      <dsp:spPr>
        <a:xfrm>
          <a:off x="6550652" y="2845045"/>
          <a:ext cx="1236657" cy="618328"/>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cs-CZ" sz="1600" kern="1200" dirty="0" err="1" smtClean="0">
              <a:solidFill>
                <a:schemeClr val="tx1"/>
              </a:solidFill>
            </a:rPr>
            <a:t>Tiêu</a:t>
          </a:r>
          <a:r>
            <a:rPr lang="cs-CZ" sz="1600" kern="1200" dirty="0" smtClean="0">
              <a:solidFill>
                <a:schemeClr val="tx1"/>
              </a:solidFill>
            </a:rPr>
            <a:t> chí  </a:t>
          </a:r>
          <a:r>
            <a:rPr lang="cs-CZ" sz="1600" kern="1200" dirty="0" err="1" smtClean="0">
              <a:solidFill>
                <a:schemeClr val="tx1"/>
              </a:solidFill>
            </a:rPr>
            <a:t>chất</a:t>
          </a:r>
          <a:r>
            <a:rPr lang="cs-CZ" sz="1600" kern="1200" dirty="0" smtClean="0">
              <a:solidFill>
                <a:schemeClr val="tx1"/>
              </a:solidFill>
            </a:rPr>
            <a:t> </a:t>
          </a:r>
          <a:r>
            <a:rPr lang="cs-CZ" sz="1600" kern="1200" dirty="0" err="1" smtClean="0">
              <a:solidFill>
                <a:schemeClr val="tx1"/>
              </a:solidFill>
            </a:rPr>
            <a:t>lượng</a:t>
          </a:r>
          <a:r>
            <a:rPr lang="cs-CZ" sz="1600" kern="1200" dirty="0" smtClean="0">
              <a:solidFill>
                <a:schemeClr val="tx1"/>
              </a:solidFill>
            </a:rPr>
            <a:t> 5</a:t>
          </a:r>
          <a:endParaRPr lang="cs-CZ" sz="1600" kern="1200" dirty="0">
            <a:solidFill>
              <a:schemeClr val="tx1"/>
            </a:solidFill>
          </a:endParaRPr>
        </a:p>
      </dsp:txBody>
      <dsp:txXfrm>
        <a:off x="6568762" y="2863155"/>
        <a:ext cx="1200437" cy="582108"/>
      </dsp:txXfrm>
    </dsp:sp>
    <dsp:sp modelId="{EE8B1505-362A-1840-9964-AC81A415D31D}">
      <dsp:nvSpPr>
        <dsp:cNvPr id="0" name=""/>
        <dsp:cNvSpPr/>
      </dsp:nvSpPr>
      <dsp:spPr>
        <a:xfrm rot="3310531">
          <a:off x="5870214" y="3497466"/>
          <a:ext cx="866212" cy="24565"/>
        </a:xfrm>
        <a:custGeom>
          <a:avLst/>
          <a:gdLst/>
          <a:ahLst/>
          <a:cxnLst/>
          <a:rect l="0" t="0" r="0" b="0"/>
          <a:pathLst>
            <a:path>
              <a:moveTo>
                <a:pt x="0" y="12282"/>
              </a:moveTo>
              <a:lnTo>
                <a:pt x="866212" y="12282"/>
              </a:lnTo>
            </a:path>
          </a:pathLst>
        </a:custGeom>
        <a:noFill/>
        <a:ln w="100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6281665" y="3488094"/>
        <a:ext cx="43310" cy="43310"/>
      </dsp:txXfrm>
    </dsp:sp>
    <dsp:sp modelId="{80E65DDD-8F89-CC4B-8E8D-8FABBF80E241}">
      <dsp:nvSpPr>
        <dsp:cNvPr id="0" name=""/>
        <dsp:cNvSpPr/>
      </dsp:nvSpPr>
      <dsp:spPr>
        <a:xfrm>
          <a:off x="6550652" y="3556124"/>
          <a:ext cx="1236657" cy="618328"/>
        </a:xfrm>
        <a:prstGeom prst="roundRect">
          <a:avLst>
            <a:gd name="adj" fmla="val 10000"/>
          </a:avLst>
        </a:prstGeom>
        <a:gradFill rotWithShape="0">
          <a:gsLst>
            <a:gs pos="0">
              <a:schemeClr val="accent4">
                <a:hueOff val="0"/>
                <a:satOff val="0"/>
                <a:lumOff val="0"/>
                <a:alphaOff val="0"/>
                <a:tint val="75000"/>
                <a:shade val="85000"/>
                <a:satMod val="230000"/>
              </a:schemeClr>
            </a:gs>
            <a:gs pos="25000">
              <a:schemeClr val="accent4">
                <a:hueOff val="0"/>
                <a:satOff val="0"/>
                <a:lumOff val="0"/>
                <a:alphaOff val="0"/>
                <a:tint val="90000"/>
                <a:shade val="70000"/>
                <a:satMod val="220000"/>
              </a:schemeClr>
            </a:gs>
            <a:gs pos="50000">
              <a:schemeClr val="accent4">
                <a:hueOff val="0"/>
                <a:satOff val="0"/>
                <a:lumOff val="0"/>
                <a:alphaOff val="0"/>
                <a:tint val="90000"/>
                <a:shade val="58000"/>
                <a:satMod val="225000"/>
              </a:schemeClr>
            </a:gs>
            <a:gs pos="65000">
              <a:schemeClr val="accent4">
                <a:hueOff val="0"/>
                <a:satOff val="0"/>
                <a:lumOff val="0"/>
                <a:alphaOff val="0"/>
                <a:tint val="90000"/>
                <a:shade val="58000"/>
                <a:satMod val="225000"/>
              </a:schemeClr>
            </a:gs>
            <a:gs pos="80000">
              <a:schemeClr val="accent4">
                <a:hueOff val="0"/>
                <a:satOff val="0"/>
                <a:lumOff val="0"/>
                <a:alphaOff val="0"/>
                <a:tint val="90000"/>
                <a:shade val="69000"/>
                <a:satMod val="220000"/>
              </a:schemeClr>
            </a:gs>
            <a:gs pos="100000">
              <a:schemeClr val="accent4">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cs-CZ" sz="1600" kern="1200" dirty="0" err="1" smtClean="0">
              <a:solidFill>
                <a:schemeClr val="tx1"/>
              </a:solidFill>
            </a:rPr>
            <a:t>Tiêu</a:t>
          </a:r>
          <a:r>
            <a:rPr lang="cs-CZ" sz="1600" kern="1200" dirty="0" smtClean="0">
              <a:solidFill>
                <a:schemeClr val="tx1"/>
              </a:solidFill>
            </a:rPr>
            <a:t> chí  </a:t>
          </a:r>
          <a:r>
            <a:rPr lang="cs-CZ" sz="1600" kern="1200" dirty="0" err="1" smtClean="0">
              <a:solidFill>
                <a:schemeClr val="tx1"/>
              </a:solidFill>
            </a:rPr>
            <a:t>chất</a:t>
          </a:r>
          <a:r>
            <a:rPr lang="cs-CZ" sz="1600" kern="1200" dirty="0" smtClean="0">
              <a:solidFill>
                <a:schemeClr val="tx1"/>
              </a:solidFill>
            </a:rPr>
            <a:t> </a:t>
          </a:r>
          <a:r>
            <a:rPr lang="cs-CZ" sz="1600" kern="1200" dirty="0" err="1" smtClean="0">
              <a:solidFill>
                <a:schemeClr val="tx1"/>
              </a:solidFill>
            </a:rPr>
            <a:t>lượng</a:t>
          </a:r>
          <a:r>
            <a:rPr lang="cs-CZ" sz="1600" kern="1200" dirty="0" smtClean="0">
              <a:solidFill>
                <a:schemeClr val="tx1"/>
              </a:solidFill>
            </a:rPr>
            <a:t> 6</a:t>
          </a:r>
          <a:endParaRPr lang="cs-CZ" sz="1600" kern="1200" dirty="0">
            <a:solidFill>
              <a:schemeClr val="tx1"/>
            </a:solidFill>
          </a:endParaRPr>
        </a:p>
      </dsp:txBody>
      <dsp:txXfrm>
        <a:off x="6568762" y="3574234"/>
        <a:ext cx="1200437" cy="582108"/>
      </dsp:txXfrm>
    </dsp:sp>
    <dsp:sp modelId="{354FEEA0-1ABE-C94A-A3D0-E2A412B52F0C}">
      <dsp:nvSpPr>
        <dsp:cNvPr id="0" name=""/>
        <dsp:cNvSpPr/>
      </dsp:nvSpPr>
      <dsp:spPr>
        <a:xfrm rot="19457599">
          <a:off x="2536089" y="2964158"/>
          <a:ext cx="609179" cy="24565"/>
        </a:xfrm>
        <a:custGeom>
          <a:avLst/>
          <a:gdLst/>
          <a:ahLst/>
          <a:cxnLst/>
          <a:rect l="0" t="0" r="0" b="0"/>
          <a:pathLst>
            <a:path>
              <a:moveTo>
                <a:pt x="0" y="12282"/>
              </a:moveTo>
              <a:lnTo>
                <a:pt x="609179" y="12282"/>
              </a:lnTo>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2825449" y="2961211"/>
        <a:ext cx="30458" cy="30458"/>
      </dsp:txXfrm>
    </dsp:sp>
    <dsp:sp modelId="{E88AD454-0F97-7941-8355-6CD798A3813E}">
      <dsp:nvSpPr>
        <dsp:cNvPr id="0" name=""/>
        <dsp:cNvSpPr/>
      </dsp:nvSpPr>
      <dsp:spPr>
        <a:xfrm>
          <a:off x="3088010" y="2489506"/>
          <a:ext cx="1236657" cy="618328"/>
        </a:xfrm>
        <a:prstGeom prst="roundRect">
          <a:avLst>
            <a:gd name="adj" fmla="val 1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o-RO" sz="1600" kern="1200" smtClean="0">
              <a:solidFill>
                <a:schemeClr val="tx1"/>
              </a:solidFill>
            </a:rPr>
            <a:t>Năng lực 2</a:t>
          </a:r>
          <a:endParaRPr lang="ro-RO" sz="1600" kern="1200">
            <a:solidFill>
              <a:schemeClr val="tx1"/>
            </a:solidFill>
          </a:endParaRPr>
        </a:p>
      </dsp:txBody>
      <dsp:txXfrm>
        <a:off x="3106120" y="2507616"/>
        <a:ext cx="1200437" cy="582108"/>
      </dsp:txXfrm>
    </dsp:sp>
    <dsp:sp modelId="{B19392EE-0A13-4E4D-AA1F-5AC8661F1CF5}">
      <dsp:nvSpPr>
        <dsp:cNvPr id="0" name=""/>
        <dsp:cNvSpPr/>
      </dsp:nvSpPr>
      <dsp:spPr>
        <a:xfrm rot="2142401">
          <a:off x="2536089" y="3319697"/>
          <a:ext cx="609179" cy="24565"/>
        </a:xfrm>
        <a:custGeom>
          <a:avLst/>
          <a:gdLst/>
          <a:ahLst/>
          <a:cxnLst/>
          <a:rect l="0" t="0" r="0" b="0"/>
          <a:pathLst>
            <a:path>
              <a:moveTo>
                <a:pt x="0" y="12282"/>
              </a:moveTo>
              <a:lnTo>
                <a:pt x="609179" y="12282"/>
              </a:lnTo>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2825449" y="3316750"/>
        <a:ext cx="30458" cy="30458"/>
      </dsp:txXfrm>
    </dsp:sp>
    <dsp:sp modelId="{8D1482F1-C0D7-1E4E-89BA-BE863CD7FC50}">
      <dsp:nvSpPr>
        <dsp:cNvPr id="0" name=""/>
        <dsp:cNvSpPr/>
      </dsp:nvSpPr>
      <dsp:spPr>
        <a:xfrm>
          <a:off x="3088010" y="3200584"/>
          <a:ext cx="1236657" cy="618328"/>
        </a:xfrm>
        <a:prstGeom prst="roundRect">
          <a:avLst>
            <a:gd name="adj" fmla="val 1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o-RO" sz="1600" kern="1200" smtClean="0">
              <a:solidFill>
                <a:schemeClr val="tx1"/>
              </a:solidFill>
            </a:rPr>
            <a:t>Năng lực 3</a:t>
          </a:r>
          <a:endParaRPr lang="ro-RO" sz="1600" kern="1200">
            <a:solidFill>
              <a:schemeClr val="tx1"/>
            </a:solidFill>
          </a:endParaRPr>
        </a:p>
      </dsp:txBody>
      <dsp:txXfrm>
        <a:off x="3106120" y="3218694"/>
        <a:ext cx="1200437" cy="582108"/>
      </dsp:txXfrm>
    </dsp:sp>
    <dsp:sp modelId="{633BCC12-DEED-EF44-967E-EABDEE799D47}">
      <dsp:nvSpPr>
        <dsp:cNvPr id="0" name=""/>
        <dsp:cNvSpPr/>
      </dsp:nvSpPr>
      <dsp:spPr>
        <a:xfrm rot="3907178">
          <a:off x="2252809" y="3675236"/>
          <a:ext cx="1175739" cy="24565"/>
        </a:xfrm>
        <a:custGeom>
          <a:avLst/>
          <a:gdLst/>
          <a:ahLst/>
          <a:cxnLst/>
          <a:rect l="0" t="0" r="0" b="0"/>
          <a:pathLst>
            <a:path>
              <a:moveTo>
                <a:pt x="0" y="12282"/>
              </a:moveTo>
              <a:lnTo>
                <a:pt x="1175739" y="12282"/>
              </a:lnTo>
            </a:path>
          </a:pathLst>
        </a:custGeom>
        <a:noFill/>
        <a:ln w="10000"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solidFill>
              <a:schemeClr val="tx1"/>
            </a:solidFill>
          </a:endParaRPr>
        </a:p>
      </dsp:txBody>
      <dsp:txXfrm>
        <a:off x="2811285" y="3658125"/>
        <a:ext cx="58786" cy="58786"/>
      </dsp:txXfrm>
    </dsp:sp>
    <dsp:sp modelId="{B1639F9F-F27D-6D45-BB41-3E215111C29E}">
      <dsp:nvSpPr>
        <dsp:cNvPr id="0" name=""/>
        <dsp:cNvSpPr/>
      </dsp:nvSpPr>
      <dsp:spPr>
        <a:xfrm>
          <a:off x="3088010" y="3911663"/>
          <a:ext cx="1236657" cy="618328"/>
        </a:xfrm>
        <a:prstGeom prst="roundRect">
          <a:avLst>
            <a:gd name="adj" fmla="val 1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0">
            <a:lnSpc>
              <a:spcPct val="90000"/>
            </a:lnSpc>
            <a:spcBef>
              <a:spcPct val="0"/>
            </a:spcBef>
            <a:spcAft>
              <a:spcPct val="35000"/>
            </a:spcAft>
          </a:pPr>
          <a:r>
            <a:rPr lang="ro-RO" sz="1600" kern="1200" smtClean="0">
              <a:solidFill>
                <a:schemeClr val="tx1"/>
              </a:solidFill>
            </a:rPr>
            <a:t>Năng lực 4</a:t>
          </a:r>
          <a:endParaRPr lang="ro-RO" sz="1600" kern="1200">
            <a:solidFill>
              <a:schemeClr val="tx1"/>
            </a:solidFill>
          </a:endParaRPr>
        </a:p>
      </dsp:txBody>
      <dsp:txXfrm>
        <a:off x="3106120" y="3929773"/>
        <a:ext cx="1200437" cy="5821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7C4FE-2808-944B-9698-D650AC075769}">
      <dsp:nvSpPr>
        <dsp:cNvPr id="0" name=""/>
        <dsp:cNvSpPr/>
      </dsp:nvSpPr>
      <dsp:spPr>
        <a:xfrm>
          <a:off x="3047" y="134958"/>
          <a:ext cx="1332327" cy="949283"/>
        </a:xfrm>
        <a:prstGeom prst="roundRect">
          <a:avLst>
            <a:gd name="adj" fmla="val 10000"/>
          </a:avLst>
        </a:prstGeom>
        <a:gradFill rotWithShape="0">
          <a:gsLst>
            <a:gs pos="0">
              <a:schemeClr val="accent4">
                <a:alpha val="90000"/>
                <a:hueOff val="0"/>
                <a:satOff val="0"/>
                <a:lumOff val="0"/>
                <a:alphaOff val="0"/>
                <a:tint val="75000"/>
                <a:shade val="85000"/>
                <a:satMod val="230000"/>
              </a:schemeClr>
            </a:gs>
            <a:gs pos="25000">
              <a:schemeClr val="accent4">
                <a:alpha val="90000"/>
                <a:hueOff val="0"/>
                <a:satOff val="0"/>
                <a:lumOff val="0"/>
                <a:alphaOff val="0"/>
                <a:tint val="90000"/>
                <a:shade val="70000"/>
                <a:satMod val="220000"/>
              </a:schemeClr>
            </a:gs>
            <a:gs pos="50000">
              <a:schemeClr val="accent4">
                <a:alpha val="90000"/>
                <a:hueOff val="0"/>
                <a:satOff val="0"/>
                <a:lumOff val="0"/>
                <a:alphaOff val="0"/>
                <a:tint val="90000"/>
                <a:shade val="58000"/>
                <a:satMod val="225000"/>
              </a:schemeClr>
            </a:gs>
            <a:gs pos="65000">
              <a:schemeClr val="accent4">
                <a:alpha val="90000"/>
                <a:hueOff val="0"/>
                <a:satOff val="0"/>
                <a:lumOff val="0"/>
                <a:alphaOff val="0"/>
                <a:tint val="90000"/>
                <a:shade val="58000"/>
                <a:satMod val="225000"/>
              </a:schemeClr>
            </a:gs>
            <a:gs pos="80000">
              <a:schemeClr val="accent4">
                <a:alpha val="90000"/>
                <a:hueOff val="0"/>
                <a:satOff val="0"/>
                <a:lumOff val="0"/>
                <a:alphaOff val="0"/>
                <a:tint val="90000"/>
                <a:shade val="69000"/>
                <a:satMod val="220000"/>
              </a:schemeClr>
            </a:gs>
            <a:gs pos="100000">
              <a:schemeClr val="accent4">
                <a:alpha val="9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hu-HU" sz="1800" kern="1200" dirty="0" smtClean="0">
              <a:solidFill>
                <a:srgbClr val="000000"/>
              </a:solidFill>
            </a:rPr>
            <a:t>1. NL cần hình thành (Khái niệm) </a:t>
          </a:r>
          <a:endParaRPr lang="hu-HU" sz="1800" kern="1200" dirty="0">
            <a:solidFill>
              <a:srgbClr val="000000"/>
            </a:solidFill>
          </a:endParaRPr>
        </a:p>
      </dsp:txBody>
      <dsp:txXfrm>
        <a:off x="30851" y="162762"/>
        <a:ext cx="1276719" cy="893675"/>
      </dsp:txXfrm>
    </dsp:sp>
    <dsp:sp modelId="{5275D96A-44E0-4D45-A19C-313DDB4D2080}">
      <dsp:nvSpPr>
        <dsp:cNvPr id="0" name=""/>
        <dsp:cNvSpPr/>
      </dsp:nvSpPr>
      <dsp:spPr>
        <a:xfrm>
          <a:off x="1468608" y="444391"/>
          <a:ext cx="282453" cy="330417"/>
        </a:xfrm>
        <a:prstGeom prst="rightArrow">
          <a:avLst>
            <a:gd name="adj1" fmla="val 60000"/>
            <a:gd name="adj2" fmla="val 50000"/>
          </a:avLst>
        </a:prstGeom>
        <a:gradFill rotWithShape="0">
          <a:gsLst>
            <a:gs pos="0">
              <a:schemeClr val="accent4">
                <a:shade val="90000"/>
                <a:hueOff val="0"/>
                <a:satOff val="0"/>
                <a:lumOff val="0"/>
                <a:alphaOff val="0"/>
                <a:tint val="75000"/>
                <a:shade val="85000"/>
                <a:satMod val="230000"/>
              </a:schemeClr>
            </a:gs>
            <a:gs pos="25000">
              <a:schemeClr val="accent4">
                <a:shade val="90000"/>
                <a:hueOff val="0"/>
                <a:satOff val="0"/>
                <a:lumOff val="0"/>
                <a:alphaOff val="0"/>
                <a:tint val="90000"/>
                <a:shade val="70000"/>
                <a:satMod val="220000"/>
              </a:schemeClr>
            </a:gs>
            <a:gs pos="50000">
              <a:schemeClr val="accent4">
                <a:shade val="90000"/>
                <a:hueOff val="0"/>
                <a:satOff val="0"/>
                <a:lumOff val="0"/>
                <a:alphaOff val="0"/>
                <a:tint val="90000"/>
                <a:shade val="58000"/>
                <a:satMod val="225000"/>
              </a:schemeClr>
            </a:gs>
            <a:gs pos="65000">
              <a:schemeClr val="accent4">
                <a:shade val="90000"/>
                <a:hueOff val="0"/>
                <a:satOff val="0"/>
                <a:lumOff val="0"/>
                <a:alphaOff val="0"/>
                <a:tint val="90000"/>
                <a:shade val="58000"/>
                <a:satMod val="225000"/>
              </a:schemeClr>
            </a:gs>
            <a:gs pos="80000">
              <a:schemeClr val="accent4">
                <a:shade val="90000"/>
                <a:hueOff val="0"/>
                <a:satOff val="0"/>
                <a:lumOff val="0"/>
                <a:alphaOff val="0"/>
                <a:tint val="90000"/>
                <a:shade val="69000"/>
                <a:satMod val="220000"/>
              </a:schemeClr>
            </a:gs>
            <a:gs pos="100000">
              <a:schemeClr val="accent4">
                <a:shade val="90000"/>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rgbClr val="000000"/>
            </a:solidFill>
          </a:endParaRPr>
        </a:p>
      </dsp:txBody>
      <dsp:txXfrm>
        <a:off x="1468608" y="510474"/>
        <a:ext cx="197717" cy="198251"/>
      </dsp:txXfrm>
    </dsp:sp>
    <dsp:sp modelId="{6E1613CC-D39D-064F-A8C2-2532629FEEDE}">
      <dsp:nvSpPr>
        <dsp:cNvPr id="0" name=""/>
        <dsp:cNvSpPr/>
      </dsp:nvSpPr>
      <dsp:spPr>
        <a:xfrm>
          <a:off x="1868306" y="134958"/>
          <a:ext cx="1332327" cy="949283"/>
        </a:xfrm>
        <a:prstGeom prst="roundRect">
          <a:avLst>
            <a:gd name="adj" fmla="val 10000"/>
          </a:avLst>
        </a:prstGeom>
        <a:gradFill rotWithShape="0">
          <a:gsLst>
            <a:gs pos="0">
              <a:schemeClr val="accent4">
                <a:alpha val="90000"/>
                <a:hueOff val="0"/>
                <a:satOff val="0"/>
                <a:lumOff val="0"/>
                <a:alphaOff val="-13333"/>
                <a:tint val="75000"/>
                <a:shade val="85000"/>
                <a:satMod val="230000"/>
              </a:schemeClr>
            </a:gs>
            <a:gs pos="25000">
              <a:schemeClr val="accent4">
                <a:alpha val="90000"/>
                <a:hueOff val="0"/>
                <a:satOff val="0"/>
                <a:lumOff val="0"/>
                <a:alphaOff val="-13333"/>
                <a:tint val="90000"/>
                <a:shade val="70000"/>
                <a:satMod val="220000"/>
              </a:schemeClr>
            </a:gs>
            <a:gs pos="50000">
              <a:schemeClr val="accent4">
                <a:alpha val="90000"/>
                <a:hueOff val="0"/>
                <a:satOff val="0"/>
                <a:lumOff val="0"/>
                <a:alphaOff val="-13333"/>
                <a:tint val="90000"/>
                <a:shade val="58000"/>
                <a:satMod val="225000"/>
              </a:schemeClr>
            </a:gs>
            <a:gs pos="65000">
              <a:schemeClr val="accent4">
                <a:alpha val="90000"/>
                <a:hueOff val="0"/>
                <a:satOff val="0"/>
                <a:lumOff val="0"/>
                <a:alphaOff val="-13333"/>
                <a:tint val="90000"/>
                <a:shade val="58000"/>
                <a:satMod val="225000"/>
              </a:schemeClr>
            </a:gs>
            <a:gs pos="80000">
              <a:schemeClr val="accent4">
                <a:alpha val="90000"/>
                <a:hueOff val="0"/>
                <a:satOff val="0"/>
                <a:lumOff val="0"/>
                <a:alphaOff val="-13333"/>
                <a:tint val="90000"/>
                <a:shade val="69000"/>
                <a:satMod val="220000"/>
              </a:schemeClr>
            </a:gs>
            <a:gs pos="100000">
              <a:schemeClr val="accent4">
                <a:alpha val="90000"/>
                <a:hueOff val="0"/>
                <a:satOff val="0"/>
                <a:lumOff val="0"/>
                <a:alphaOff val="-13333"/>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kern="1200" dirty="0" smtClean="0">
              <a:solidFill>
                <a:srgbClr val="000000"/>
              </a:solidFill>
            </a:rPr>
            <a:t>2. </a:t>
          </a:r>
          <a:r>
            <a:rPr lang="fr-FR" sz="1800" kern="1200" dirty="0" err="1" smtClean="0">
              <a:solidFill>
                <a:srgbClr val="000000"/>
              </a:solidFill>
            </a:rPr>
            <a:t>Hợp</a:t>
          </a:r>
          <a:r>
            <a:rPr lang="fr-FR" sz="1800" kern="1200" dirty="0" smtClean="0">
              <a:solidFill>
                <a:srgbClr val="000000"/>
              </a:solidFill>
            </a:rPr>
            <a:t> </a:t>
          </a:r>
          <a:r>
            <a:rPr lang="fr-FR" sz="1800" kern="1200" dirty="0" err="1" smtClean="0">
              <a:solidFill>
                <a:srgbClr val="000000"/>
              </a:solidFill>
            </a:rPr>
            <a:t>phần</a:t>
          </a:r>
          <a:r>
            <a:rPr lang="fr-FR" sz="1800" kern="1200" dirty="0" smtClean="0">
              <a:solidFill>
                <a:srgbClr val="000000"/>
              </a:solidFill>
            </a:rPr>
            <a:t>  </a:t>
          </a:r>
          <a:r>
            <a:rPr lang="fr-FR" sz="1800" kern="1200" dirty="0" err="1" smtClean="0">
              <a:solidFill>
                <a:srgbClr val="000000"/>
              </a:solidFill>
            </a:rPr>
            <a:t>tạo</a:t>
          </a:r>
          <a:r>
            <a:rPr lang="fr-FR" sz="1800" kern="1200" dirty="0" smtClean="0">
              <a:solidFill>
                <a:srgbClr val="000000"/>
              </a:solidFill>
            </a:rPr>
            <a:t> </a:t>
          </a:r>
          <a:r>
            <a:rPr lang="fr-FR" sz="1800" kern="1200" dirty="0" err="1" smtClean="0">
              <a:solidFill>
                <a:srgbClr val="000000"/>
              </a:solidFill>
            </a:rPr>
            <a:t>nên</a:t>
          </a:r>
          <a:r>
            <a:rPr lang="fr-FR" sz="1800" kern="1200" dirty="0" smtClean="0">
              <a:solidFill>
                <a:srgbClr val="000000"/>
              </a:solidFill>
            </a:rPr>
            <a:t> NL </a:t>
          </a:r>
          <a:endParaRPr lang="fr-FR" sz="1800" kern="1200" dirty="0">
            <a:solidFill>
              <a:srgbClr val="000000"/>
            </a:solidFill>
          </a:endParaRPr>
        </a:p>
      </dsp:txBody>
      <dsp:txXfrm>
        <a:off x="1896110" y="162762"/>
        <a:ext cx="1276719" cy="893675"/>
      </dsp:txXfrm>
    </dsp:sp>
    <dsp:sp modelId="{D9A3C0C2-A618-C142-A80E-5E3BCE91C43E}">
      <dsp:nvSpPr>
        <dsp:cNvPr id="0" name=""/>
        <dsp:cNvSpPr/>
      </dsp:nvSpPr>
      <dsp:spPr>
        <a:xfrm>
          <a:off x="3333867" y="444391"/>
          <a:ext cx="282453" cy="330417"/>
        </a:xfrm>
        <a:prstGeom prst="rightArrow">
          <a:avLst>
            <a:gd name="adj1" fmla="val 60000"/>
            <a:gd name="adj2" fmla="val 50000"/>
          </a:avLst>
        </a:prstGeom>
        <a:gradFill rotWithShape="0">
          <a:gsLst>
            <a:gs pos="0">
              <a:schemeClr val="accent4">
                <a:shade val="90000"/>
                <a:hueOff val="-124340"/>
                <a:satOff val="-1855"/>
                <a:lumOff val="13500"/>
                <a:alphaOff val="0"/>
                <a:tint val="75000"/>
                <a:shade val="85000"/>
                <a:satMod val="230000"/>
              </a:schemeClr>
            </a:gs>
            <a:gs pos="25000">
              <a:schemeClr val="accent4">
                <a:shade val="90000"/>
                <a:hueOff val="-124340"/>
                <a:satOff val="-1855"/>
                <a:lumOff val="13500"/>
                <a:alphaOff val="0"/>
                <a:tint val="90000"/>
                <a:shade val="70000"/>
                <a:satMod val="220000"/>
              </a:schemeClr>
            </a:gs>
            <a:gs pos="50000">
              <a:schemeClr val="accent4">
                <a:shade val="90000"/>
                <a:hueOff val="-124340"/>
                <a:satOff val="-1855"/>
                <a:lumOff val="13500"/>
                <a:alphaOff val="0"/>
                <a:tint val="90000"/>
                <a:shade val="58000"/>
                <a:satMod val="225000"/>
              </a:schemeClr>
            </a:gs>
            <a:gs pos="65000">
              <a:schemeClr val="accent4">
                <a:shade val="90000"/>
                <a:hueOff val="-124340"/>
                <a:satOff val="-1855"/>
                <a:lumOff val="13500"/>
                <a:alphaOff val="0"/>
                <a:tint val="90000"/>
                <a:shade val="58000"/>
                <a:satMod val="225000"/>
              </a:schemeClr>
            </a:gs>
            <a:gs pos="80000">
              <a:schemeClr val="accent4">
                <a:shade val="90000"/>
                <a:hueOff val="-124340"/>
                <a:satOff val="-1855"/>
                <a:lumOff val="13500"/>
                <a:alphaOff val="0"/>
                <a:tint val="90000"/>
                <a:shade val="69000"/>
                <a:satMod val="220000"/>
              </a:schemeClr>
            </a:gs>
            <a:gs pos="100000">
              <a:schemeClr val="accent4">
                <a:shade val="90000"/>
                <a:hueOff val="-124340"/>
                <a:satOff val="-1855"/>
                <a:lumOff val="1350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rgbClr val="000000"/>
            </a:solidFill>
          </a:endParaRPr>
        </a:p>
      </dsp:txBody>
      <dsp:txXfrm>
        <a:off x="3333867" y="510474"/>
        <a:ext cx="197717" cy="198251"/>
      </dsp:txXfrm>
    </dsp:sp>
    <dsp:sp modelId="{F4F3796A-45D0-584C-9D42-9CFC513E486E}">
      <dsp:nvSpPr>
        <dsp:cNvPr id="0" name=""/>
        <dsp:cNvSpPr/>
      </dsp:nvSpPr>
      <dsp:spPr>
        <a:xfrm>
          <a:off x="3733565" y="134958"/>
          <a:ext cx="1332327" cy="949283"/>
        </a:xfrm>
        <a:prstGeom prst="roundRect">
          <a:avLst>
            <a:gd name="adj" fmla="val 10000"/>
          </a:avLst>
        </a:prstGeom>
        <a:gradFill rotWithShape="0">
          <a:gsLst>
            <a:gs pos="0">
              <a:schemeClr val="accent4">
                <a:alpha val="90000"/>
                <a:hueOff val="0"/>
                <a:satOff val="0"/>
                <a:lumOff val="0"/>
                <a:alphaOff val="-26667"/>
                <a:tint val="75000"/>
                <a:shade val="85000"/>
                <a:satMod val="230000"/>
              </a:schemeClr>
            </a:gs>
            <a:gs pos="25000">
              <a:schemeClr val="accent4">
                <a:alpha val="90000"/>
                <a:hueOff val="0"/>
                <a:satOff val="0"/>
                <a:lumOff val="0"/>
                <a:alphaOff val="-26667"/>
                <a:tint val="90000"/>
                <a:shade val="70000"/>
                <a:satMod val="220000"/>
              </a:schemeClr>
            </a:gs>
            <a:gs pos="50000">
              <a:schemeClr val="accent4">
                <a:alpha val="90000"/>
                <a:hueOff val="0"/>
                <a:satOff val="0"/>
                <a:lumOff val="0"/>
                <a:alphaOff val="-26667"/>
                <a:tint val="90000"/>
                <a:shade val="58000"/>
                <a:satMod val="225000"/>
              </a:schemeClr>
            </a:gs>
            <a:gs pos="65000">
              <a:schemeClr val="accent4">
                <a:alpha val="90000"/>
                <a:hueOff val="0"/>
                <a:satOff val="0"/>
                <a:lumOff val="0"/>
                <a:alphaOff val="-26667"/>
                <a:tint val="90000"/>
                <a:shade val="58000"/>
                <a:satMod val="225000"/>
              </a:schemeClr>
            </a:gs>
            <a:gs pos="80000">
              <a:schemeClr val="accent4">
                <a:alpha val="90000"/>
                <a:hueOff val="0"/>
                <a:satOff val="0"/>
                <a:lumOff val="0"/>
                <a:alphaOff val="-26667"/>
                <a:tint val="90000"/>
                <a:shade val="69000"/>
                <a:satMod val="220000"/>
              </a:schemeClr>
            </a:gs>
            <a:gs pos="100000">
              <a:schemeClr val="accent4">
                <a:alpha val="90000"/>
                <a:hueOff val="0"/>
                <a:satOff val="0"/>
                <a:lumOff val="0"/>
                <a:alphaOff val="-26667"/>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rgbClr val="000000"/>
              </a:solidFill>
            </a:rPr>
            <a:t>3. </a:t>
          </a:r>
          <a:r>
            <a:rPr lang="en-US" sz="1800" kern="1200" dirty="0" err="1" smtClean="0">
              <a:solidFill>
                <a:srgbClr val="000000"/>
              </a:solidFill>
            </a:rPr>
            <a:t>Chỉ</a:t>
          </a:r>
          <a:r>
            <a:rPr lang="en-US" sz="1800" kern="1200" dirty="0" smtClean="0">
              <a:solidFill>
                <a:srgbClr val="000000"/>
              </a:solidFill>
            </a:rPr>
            <a:t> </a:t>
          </a:r>
          <a:r>
            <a:rPr lang="en-US" sz="1800" kern="1200" dirty="0" err="1" smtClean="0">
              <a:solidFill>
                <a:srgbClr val="000000"/>
              </a:solidFill>
            </a:rPr>
            <a:t>số</a:t>
          </a:r>
          <a:r>
            <a:rPr lang="en-US" sz="1800" kern="1200" dirty="0" smtClean="0">
              <a:solidFill>
                <a:srgbClr val="000000"/>
              </a:solidFill>
            </a:rPr>
            <a:t> </a:t>
          </a:r>
          <a:r>
            <a:rPr lang="en-US" sz="1800" kern="1200" dirty="0" err="1" smtClean="0">
              <a:solidFill>
                <a:srgbClr val="000000"/>
              </a:solidFill>
            </a:rPr>
            <a:t>xác</a:t>
          </a:r>
          <a:r>
            <a:rPr lang="en-US" sz="1800" kern="1200" dirty="0" smtClean="0">
              <a:solidFill>
                <a:srgbClr val="000000"/>
              </a:solidFill>
            </a:rPr>
            <a:t> </a:t>
          </a:r>
          <a:r>
            <a:rPr lang="en-US" sz="1800" kern="1200" dirty="0" err="1" smtClean="0">
              <a:solidFill>
                <a:srgbClr val="000000"/>
              </a:solidFill>
            </a:rPr>
            <a:t>định</a:t>
          </a:r>
          <a:r>
            <a:rPr lang="en-US" sz="1800" kern="1200" dirty="0" smtClean="0">
              <a:solidFill>
                <a:srgbClr val="000000"/>
              </a:solidFill>
            </a:rPr>
            <a:t> NL </a:t>
          </a:r>
          <a:endParaRPr lang="en-US" sz="1800" kern="1200" dirty="0">
            <a:solidFill>
              <a:srgbClr val="000000"/>
            </a:solidFill>
          </a:endParaRPr>
        </a:p>
      </dsp:txBody>
      <dsp:txXfrm>
        <a:off x="3761369" y="162762"/>
        <a:ext cx="1276719" cy="893675"/>
      </dsp:txXfrm>
    </dsp:sp>
    <dsp:sp modelId="{8A9E619A-093F-3148-A75D-E178ABB1FE6F}">
      <dsp:nvSpPr>
        <dsp:cNvPr id="0" name=""/>
        <dsp:cNvSpPr/>
      </dsp:nvSpPr>
      <dsp:spPr>
        <a:xfrm>
          <a:off x="5199126" y="444391"/>
          <a:ext cx="282453" cy="330417"/>
        </a:xfrm>
        <a:prstGeom prst="rightArrow">
          <a:avLst>
            <a:gd name="adj1" fmla="val 60000"/>
            <a:gd name="adj2" fmla="val 50000"/>
          </a:avLst>
        </a:prstGeom>
        <a:gradFill rotWithShape="0">
          <a:gsLst>
            <a:gs pos="0">
              <a:schemeClr val="accent4">
                <a:shade val="90000"/>
                <a:hueOff val="-248679"/>
                <a:satOff val="-3710"/>
                <a:lumOff val="27000"/>
                <a:alphaOff val="0"/>
                <a:tint val="75000"/>
                <a:shade val="85000"/>
                <a:satMod val="230000"/>
              </a:schemeClr>
            </a:gs>
            <a:gs pos="25000">
              <a:schemeClr val="accent4">
                <a:shade val="90000"/>
                <a:hueOff val="-248679"/>
                <a:satOff val="-3710"/>
                <a:lumOff val="27000"/>
                <a:alphaOff val="0"/>
                <a:tint val="90000"/>
                <a:shade val="70000"/>
                <a:satMod val="220000"/>
              </a:schemeClr>
            </a:gs>
            <a:gs pos="50000">
              <a:schemeClr val="accent4">
                <a:shade val="90000"/>
                <a:hueOff val="-248679"/>
                <a:satOff val="-3710"/>
                <a:lumOff val="27000"/>
                <a:alphaOff val="0"/>
                <a:tint val="90000"/>
                <a:shade val="58000"/>
                <a:satMod val="225000"/>
              </a:schemeClr>
            </a:gs>
            <a:gs pos="65000">
              <a:schemeClr val="accent4">
                <a:shade val="90000"/>
                <a:hueOff val="-248679"/>
                <a:satOff val="-3710"/>
                <a:lumOff val="27000"/>
                <a:alphaOff val="0"/>
                <a:tint val="90000"/>
                <a:shade val="58000"/>
                <a:satMod val="225000"/>
              </a:schemeClr>
            </a:gs>
            <a:gs pos="80000">
              <a:schemeClr val="accent4">
                <a:shade val="90000"/>
                <a:hueOff val="-248679"/>
                <a:satOff val="-3710"/>
                <a:lumOff val="27000"/>
                <a:alphaOff val="0"/>
                <a:tint val="90000"/>
                <a:shade val="69000"/>
                <a:satMod val="220000"/>
              </a:schemeClr>
            </a:gs>
            <a:gs pos="100000">
              <a:schemeClr val="accent4">
                <a:shade val="90000"/>
                <a:hueOff val="-248679"/>
                <a:satOff val="-3710"/>
                <a:lumOff val="2700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rgbClr val="000000"/>
            </a:solidFill>
          </a:endParaRPr>
        </a:p>
      </dsp:txBody>
      <dsp:txXfrm>
        <a:off x="5199126" y="510474"/>
        <a:ext cx="197717" cy="198251"/>
      </dsp:txXfrm>
    </dsp:sp>
    <dsp:sp modelId="{93C07030-FA60-6D4D-842C-F5F2A49803F1}">
      <dsp:nvSpPr>
        <dsp:cNvPr id="0" name=""/>
        <dsp:cNvSpPr/>
      </dsp:nvSpPr>
      <dsp:spPr>
        <a:xfrm>
          <a:off x="5598824" y="134958"/>
          <a:ext cx="1332327" cy="949283"/>
        </a:xfrm>
        <a:prstGeom prst="roundRect">
          <a:avLst>
            <a:gd name="adj" fmla="val 10000"/>
          </a:avLst>
        </a:prstGeom>
        <a:gradFill rotWithShape="0">
          <a:gsLst>
            <a:gs pos="0">
              <a:schemeClr val="accent4">
                <a:alpha val="90000"/>
                <a:hueOff val="0"/>
                <a:satOff val="0"/>
                <a:lumOff val="0"/>
                <a:alphaOff val="-40000"/>
                <a:tint val="75000"/>
                <a:shade val="85000"/>
                <a:satMod val="230000"/>
              </a:schemeClr>
            </a:gs>
            <a:gs pos="25000">
              <a:schemeClr val="accent4">
                <a:alpha val="90000"/>
                <a:hueOff val="0"/>
                <a:satOff val="0"/>
                <a:lumOff val="0"/>
                <a:alphaOff val="-40000"/>
                <a:tint val="90000"/>
                <a:shade val="70000"/>
                <a:satMod val="220000"/>
              </a:schemeClr>
            </a:gs>
            <a:gs pos="50000">
              <a:schemeClr val="accent4">
                <a:alpha val="90000"/>
                <a:hueOff val="0"/>
                <a:satOff val="0"/>
                <a:lumOff val="0"/>
                <a:alphaOff val="-40000"/>
                <a:tint val="90000"/>
                <a:shade val="58000"/>
                <a:satMod val="225000"/>
              </a:schemeClr>
            </a:gs>
            <a:gs pos="65000">
              <a:schemeClr val="accent4">
                <a:alpha val="90000"/>
                <a:hueOff val="0"/>
                <a:satOff val="0"/>
                <a:lumOff val="0"/>
                <a:alphaOff val="-40000"/>
                <a:tint val="90000"/>
                <a:shade val="58000"/>
                <a:satMod val="225000"/>
              </a:schemeClr>
            </a:gs>
            <a:gs pos="80000">
              <a:schemeClr val="accent4">
                <a:alpha val="90000"/>
                <a:hueOff val="0"/>
                <a:satOff val="0"/>
                <a:lumOff val="0"/>
                <a:alphaOff val="-40000"/>
                <a:tint val="90000"/>
                <a:shade val="69000"/>
                <a:satMod val="220000"/>
              </a:schemeClr>
            </a:gs>
            <a:gs pos="100000">
              <a:schemeClr val="accent4">
                <a:alpha val="90000"/>
                <a:hueOff val="0"/>
                <a:satOff val="0"/>
                <a:lumOff val="0"/>
                <a:alphaOff val="-4000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cs-CZ" sz="1800" kern="1200" dirty="0" smtClean="0">
              <a:solidFill>
                <a:srgbClr val="000000"/>
              </a:solidFill>
            </a:rPr>
            <a:t>4. </a:t>
          </a:r>
          <a:r>
            <a:rPr lang="cs-CZ" sz="1800" kern="1200" dirty="0" err="1" smtClean="0">
              <a:solidFill>
                <a:srgbClr val="000000"/>
              </a:solidFill>
            </a:rPr>
            <a:t>Tiêu</a:t>
          </a:r>
          <a:r>
            <a:rPr lang="cs-CZ" sz="1800" kern="1200" dirty="0" smtClean="0">
              <a:solidFill>
                <a:srgbClr val="000000"/>
              </a:solidFill>
            </a:rPr>
            <a:t> chí CL </a:t>
          </a:r>
          <a:r>
            <a:rPr lang="cs-CZ" sz="1800" kern="1200" dirty="0" err="1" smtClean="0">
              <a:solidFill>
                <a:srgbClr val="000000"/>
              </a:solidFill>
            </a:rPr>
            <a:t>của</a:t>
          </a:r>
          <a:r>
            <a:rPr lang="cs-CZ" sz="1800" kern="1200" dirty="0" smtClean="0">
              <a:solidFill>
                <a:srgbClr val="000000"/>
              </a:solidFill>
            </a:rPr>
            <a:t> NL</a:t>
          </a:r>
          <a:endParaRPr lang="cs-CZ" sz="1800" kern="1200" dirty="0">
            <a:solidFill>
              <a:srgbClr val="000000"/>
            </a:solidFill>
          </a:endParaRPr>
        </a:p>
      </dsp:txBody>
      <dsp:txXfrm>
        <a:off x="5626628" y="162762"/>
        <a:ext cx="1276719" cy="8936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1B804-C37D-1140-8794-B3915004249E}">
      <dsp:nvSpPr>
        <dsp:cNvPr id="0" name=""/>
        <dsp:cNvSpPr/>
      </dsp:nvSpPr>
      <dsp:spPr>
        <a:xfrm>
          <a:off x="2960935" y="1533"/>
          <a:ext cx="2841128" cy="1420564"/>
        </a:xfrm>
        <a:prstGeom prst="roundRect">
          <a:avLst>
            <a:gd name="adj" fmla="val 1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en-US" sz="2700" kern="1200" dirty="0" smtClean="0"/>
            <a:t>NĂNG LỰC</a:t>
          </a:r>
          <a:endParaRPr lang="ro-RO" sz="2700" kern="1200" dirty="0"/>
        </a:p>
      </dsp:txBody>
      <dsp:txXfrm>
        <a:off x="3002542" y="43140"/>
        <a:ext cx="2757914" cy="1337350"/>
      </dsp:txXfrm>
    </dsp:sp>
    <dsp:sp modelId="{ED4B7037-F20B-7243-883E-EBAA71D51F1A}">
      <dsp:nvSpPr>
        <dsp:cNvPr id="0" name=""/>
        <dsp:cNvSpPr/>
      </dsp:nvSpPr>
      <dsp:spPr>
        <a:xfrm rot="3600000">
          <a:off x="4852838" y="2477296"/>
          <a:ext cx="2554883" cy="430488"/>
        </a:xfrm>
        <a:prstGeom prst="leftRightArrow">
          <a:avLst>
            <a:gd name="adj1" fmla="val 60000"/>
            <a:gd name="adj2" fmla="val 50000"/>
          </a:avLst>
        </a:prstGeom>
        <a:gradFill rotWithShape="0">
          <a:gsLst>
            <a:gs pos="0">
              <a:schemeClr val="accent2">
                <a:hueOff val="0"/>
                <a:satOff val="0"/>
                <a:lumOff val="0"/>
                <a:alphaOff val="0"/>
                <a:tint val="75000"/>
                <a:shade val="85000"/>
                <a:satMod val="230000"/>
              </a:schemeClr>
            </a:gs>
            <a:gs pos="25000">
              <a:schemeClr val="accent2">
                <a:hueOff val="0"/>
                <a:satOff val="0"/>
                <a:lumOff val="0"/>
                <a:alphaOff val="0"/>
                <a:tint val="90000"/>
                <a:shade val="70000"/>
                <a:satMod val="220000"/>
              </a:schemeClr>
            </a:gs>
            <a:gs pos="50000">
              <a:schemeClr val="accent2">
                <a:hueOff val="0"/>
                <a:satOff val="0"/>
                <a:lumOff val="0"/>
                <a:alphaOff val="0"/>
                <a:tint val="90000"/>
                <a:shade val="58000"/>
                <a:satMod val="225000"/>
              </a:schemeClr>
            </a:gs>
            <a:gs pos="65000">
              <a:schemeClr val="accent2">
                <a:hueOff val="0"/>
                <a:satOff val="0"/>
                <a:lumOff val="0"/>
                <a:alphaOff val="0"/>
                <a:tint val="90000"/>
                <a:shade val="58000"/>
                <a:satMod val="225000"/>
              </a:schemeClr>
            </a:gs>
            <a:gs pos="80000">
              <a:schemeClr val="accent2">
                <a:hueOff val="0"/>
                <a:satOff val="0"/>
                <a:lumOff val="0"/>
                <a:alphaOff val="0"/>
                <a:tint val="90000"/>
                <a:shade val="69000"/>
                <a:satMod val="220000"/>
              </a:schemeClr>
            </a:gs>
            <a:gs pos="100000">
              <a:schemeClr val="accent2">
                <a:hueOff val="0"/>
                <a:satOff val="0"/>
                <a:lumOff val="0"/>
                <a:alphaOff val="0"/>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981984" y="2563394"/>
        <a:ext cx="2296591" cy="258292"/>
      </dsp:txXfrm>
    </dsp:sp>
    <dsp:sp modelId="{A82966DE-B7CC-9A4B-9FB0-23A0FAF63CAD}">
      <dsp:nvSpPr>
        <dsp:cNvPr id="0" name=""/>
        <dsp:cNvSpPr/>
      </dsp:nvSpPr>
      <dsp:spPr>
        <a:xfrm>
          <a:off x="5306576" y="4064302"/>
          <a:ext cx="2841128" cy="1420564"/>
        </a:xfrm>
        <a:prstGeom prst="roundRect">
          <a:avLst>
            <a:gd name="adj" fmla="val 10000"/>
          </a:avLst>
        </a:prstGeom>
        <a:solidFill>
          <a:schemeClr val="tx2">
            <a:lumMod val="75000"/>
            <a:lumOff val="25000"/>
          </a:schemeClr>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hr-HR" sz="2700" kern="1200" dirty="0" smtClean="0"/>
            <a:t>Phương thức đánh giá</a:t>
          </a:r>
          <a:endParaRPr lang="hr-HR" sz="2700" kern="1200" dirty="0"/>
        </a:p>
      </dsp:txBody>
      <dsp:txXfrm>
        <a:off x="5348183" y="4105909"/>
        <a:ext cx="2757914" cy="1337350"/>
      </dsp:txXfrm>
    </dsp:sp>
    <dsp:sp modelId="{4AD10401-D172-8C4B-AFC2-51BB8955F58D}">
      <dsp:nvSpPr>
        <dsp:cNvPr id="0" name=""/>
        <dsp:cNvSpPr/>
      </dsp:nvSpPr>
      <dsp:spPr>
        <a:xfrm rot="10800000">
          <a:off x="3458444" y="4341197"/>
          <a:ext cx="1849338" cy="497197"/>
        </a:xfrm>
        <a:prstGeom prst="leftRightArrow">
          <a:avLst>
            <a:gd name="adj1" fmla="val 60000"/>
            <a:gd name="adj2" fmla="val 50000"/>
          </a:avLst>
        </a:prstGeom>
        <a:solidFill>
          <a:srgbClr val="404040"/>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rot="10800000">
        <a:off x="3607603" y="4440636"/>
        <a:ext cx="1551020" cy="298319"/>
      </dsp:txXfrm>
    </dsp:sp>
    <dsp:sp modelId="{B9EC2BD3-94E5-0E46-B71F-F9FA20855644}">
      <dsp:nvSpPr>
        <dsp:cNvPr id="0" name=""/>
        <dsp:cNvSpPr/>
      </dsp:nvSpPr>
      <dsp:spPr>
        <a:xfrm>
          <a:off x="615294" y="4064302"/>
          <a:ext cx="2841128" cy="1420564"/>
        </a:xfrm>
        <a:prstGeom prst="roundRect">
          <a:avLst>
            <a:gd name="adj" fmla="val 10000"/>
          </a:avLst>
        </a:prstGeom>
        <a:solidFill>
          <a:srgbClr val="008000"/>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rtl="0">
            <a:lnSpc>
              <a:spcPct val="90000"/>
            </a:lnSpc>
            <a:spcBef>
              <a:spcPct val="0"/>
            </a:spcBef>
            <a:spcAft>
              <a:spcPct val="35000"/>
            </a:spcAft>
          </a:pPr>
          <a:r>
            <a:rPr lang="hr-HR" sz="2700" kern="1200" dirty="0" smtClean="0"/>
            <a:t>PP &amp; Hình thức tổ chức HĐ Giáo dục </a:t>
          </a:r>
          <a:endParaRPr lang="hr-HR" sz="2700" kern="1200" dirty="0"/>
        </a:p>
      </dsp:txBody>
      <dsp:txXfrm>
        <a:off x="656901" y="4105909"/>
        <a:ext cx="2757914" cy="1337350"/>
      </dsp:txXfrm>
    </dsp:sp>
    <dsp:sp modelId="{4F18A19D-0616-3F49-A8EF-EE429BCDDC25}">
      <dsp:nvSpPr>
        <dsp:cNvPr id="0" name=""/>
        <dsp:cNvSpPr/>
      </dsp:nvSpPr>
      <dsp:spPr>
        <a:xfrm rot="18000000">
          <a:off x="1418619" y="2448217"/>
          <a:ext cx="2739439" cy="497197"/>
        </a:xfrm>
        <a:prstGeom prst="leftRightArrow">
          <a:avLst>
            <a:gd name="adj1" fmla="val 60000"/>
            <a:gd name="adj2" fmla="val 50000"/>
          </a:avLst>
        </a:prstGeom>
        <a:solidFill>
          <a:srgbClr val="008000"/>
        </a:solidFill>
        <a:ln>
          <a:noFill/>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US" sz="2100" kern="1200"/>
        </a:p>
      </dsp:txBody>
      <dsp:txXfrm>
        <a:off x="1567778" y="2547656"/>
        <a:ext cx="2441121" cy="2983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357" cy="479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209" y="1"/>
            <a:ext cx="3170357" cy="479613"/>
          </a:xfrm>
          <a:prstGeom prst="rect">
            <a:avLst/>
          </a:prstGeom>
        </p:spPr>
        <p:txBody>
          <a:bodyPr vert="horz" lIns="91440" tIns="45720" rIns="91440" bIns="45720" rtlCol="0"/>
          <a:lstStyle>
            <a:lvl1pPr algn="r">
              <a:defRPr sz="1200"/>
            </a:lvl1pPr>
          </a:lstStyle>
          <a:p>
            <a:fld id="{9366CBDD-2197-4448-B9FF-2933FCA25251}" type="datetimeFigureOut">
              <a:rPr lang="en-US" smtClean="0"/>
              <a:pPr/>
              <a:t>9/20/2017</a:t>
            </a:fld>
            <a:endParaRPr lang="en-US"/>
          </a:p>
        </p:txBody>
      </p:sp>
      <p:sp>
        <p:nvSpPr>
          <p:cNvPr id="4" name="Footer Placeholder 3"/>
          <p:cNvSpPr>
            <a:spLocks noGrp="1"/>
          </p:cNvSpPr>
          <p:nvPr>
            <p:ph type="ftr" sz="quarter" idx="2"/>
          </p:nvPr>
        </p:nvSpPr>
        <p:spPr>
          <a:xfrm>
            <a:off x="0" y="9120098"/>
            <a:ext cx="3170357" cy="4796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209" y="9120098"/>
            <a:ext cx="3170357" cy="479613"/>
          </a:xfrm>
          <a:prstGeom prst="rect">
            <a:avLst/>
          </a:prstGeom>
        </p:spPr>
        <p:txBody>
          <a:bodyPr vert="horz" lIns="91440" tIns="45720" rIns="91440" bIns="45720" rtlCol="0" anchor="b"/>
          <a:lstStyle>
            <a:lvl1pPr algn="r">
              <a:defRPr sz="1200"/>
            </a:lvl1pPr>
          </a:lstStyle>
          <a:p>
            <a:fld id="{CADB4BFD-9CE9-4037-80A8-A91F60FA5FCB}" type="slidenum">
              <a:rPr lang="en-US" smtClean="0"/>
              <a:pPr/>
              <a:t>‹#›</a:t>
            </a:fld>
            <a:endParaRPr lang="en-US"/>
          </a:p>
        </p:txBody>
      </p:sp>
    </p:spTree>
    <p:extLst>
      <p:ext uri="{BB962C8B-B14F-4D97-AF65-F5344CB8AC3E}">
        <p14:creationId xmlns:p14="http://schemas.microsoft.com/office/powerpoint/2010/main" val="5861164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357" cy="479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209" y="1"/>
            <a:ext cx="3170357" cy="479613"/>
          </a:xfrm>
          <a:prstGeom prst="rect">
            <a:avLst/>
          </a:prstGeom>
        </p:spPr>
        <p:txBody>
          <a:bodyPr vert="horz" lIns="91440" tIns="45720" rIns="91440" bIns="45720" rtlCol="0"/>
          <a:lstStyle>
            <a:lvl1pPr algn="r">
              <a:defRPr sz="1200"/>
            </a:lvl1pPr>
          </a:lstStyle>
          <a:p>
            <a:fld id="{35528858-F0DC-48EF-8D75-B8E5445E3E14}" type="datetimeFigureOut">
              <a:rPr lang="en-US" smtClean="0"/>
              <a:pPr/>
              <a:t>9/20/2017</a:t>
            </a:fld>
            <a:endParaRPr lang="en-US"/>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0867" y="4560794"/>
            <a:ext cx="5853468" cy="4320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098"/>
            <a:ext cx="3170357" cy="4796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209" y="9120098"/>
            <a:ext cx="3170357" cy="479613"/>
          </a:xfrm>
          <a:prstGeom prst="rect">
            <a:avLst/>
          </a:prstGeom>
        </p:spPr>
        <p:txBody>
          <a:bodyPr vert="horz" lIns="91440" tIns="45720" rIns="91440" bIns="45720" rtlCol="0" anchor="b"/>
          <a:lstStyle>
            <a:lvl1pPr algn="r">
              <a:defRPr sz="1200"/>
            </a:lvl1pPr>
          </a:lstStyle>
          <a:p>
            <a:fld id="{D36C303F-5DC1-4A75-9166-9B6DC9F409C3}" type="slidenum">
              <a:rPr lang="en-US" smtClean="0"/>
              <a:pPr/>
              <a:t>‹#›</a:t>
            </a:fld>
            <a:endParaRPr lang="en-US"/>
          </a:p>
        </p:txBody>
      </p:sp>
    </p:spTree>
    <p:extLst>
      <p:ext uri="{BB962C8B-B14F-4D97-AF65-F5344CB8AC3E}">
        <p14:creationId xmlns:p14="http://schemas.microsoft.com/office/powerpoint/2010/main" val="15802892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100B00-B8E4-492B-814B-8E95E6095141}" type="slidenum">
              <a:rPr lang="en-US" altLang="en-US"/>
              <a:pPr eaLnBrk="1" hangingPunct="1"/>
              <a:t>63</a:t>
            </a:fld>
            <a:endParaRPr lang="en-US" altLang="en-US"/>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0413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1EDAE5F-868F-4958-B5A5-DA307C6016D9}" type="datetime1">
              <a:rPr lang="en-US" smtClean="0"/>
              <a:pPr/>
              <a:t>9/20/2017</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7E721C0-1E85-41FC-946E-CBA03CD7D6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6AFAB5-33D8-4BAA-A17A-3E88D4331BC5}" type="datetime1">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721C0-1E85-41FC-946E-CBA03CD7D6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8D234C-E689-4ACE-9F59-4B3C3AE4D756}" type="datetime1">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721C0-1E85-41FC-946E-CBA03CD7D6E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3"/>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7"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8"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9"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useBgFill="1">
          <p:nvSpPr>
            <p:cNvPr id="10" name="Freeform 1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wrap="square" numCol="1" anchorCtr="0" compatLnSpc="1">
            <a:prstTxWarp prst="textNoShape">
              <a:avLst/>
            </a:prstTxWarp>
          </a:bodyPr>
          <a:lstStyle>
            <a:lvl1pPr>
              <a:defRPr>
                <a:latin typeface="Arial" panose="020B0604020202020204" pitchFamily="34" charset="0"/>
                <a:ea typeface="MS PGothic" panose="020B0600070205080204" pitchFamily="34" charset="-128"/>
                <a:cs typeface="Arial" panose="020B0604020202020204" pitchFamily="34" charset="0"/>
              </a:defRPr>
            </a:lvl1pPr>
          </a:lstStyle>
          <a:p>
            <a:pPr>
              <a:defRPr/>
            </a:pPr>
            <a:fld id="{E43529A8-ABEC-4AEE-ADDE-646689364D7D}" type="datetime1">
              <a:rPr lang="en-US" altLang="en-US">
                <a:solidFill>
                  <a:srgbClr val="073E87"/>
                </a:solidFill>
              </a:rPr>
              <a:pPr>
                <a:defRPr/>
              </a:pPr>
              <a:t>9/20/2017</a:t>
            </a:fld>
            <a:endParaRPr lang="en-US" altLang="en-US">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04CED0A7-281A-46E1-9F32-B8073F4D764F}"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4703153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1702622F-0E2E-439B-9CD4-3140A42DF95D}"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1169857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6" name="Freeform 18"/>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7" name="Freeform 22"/>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8" name="Freeform 26"/>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useBgFill="1">
        <p:nvSpPr>
          <p:cNvPr id="9" name="Freeform 10"/>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wrap="square" numCol="1" anchorCtr="0" compatLnSpc="1">
            <a:prstTxWarp prst="textNoShape">
              <a:avLst/>
            </a:prstTxWarp>
          </a:bodyPr>
          <a:lstStyle>
            <a:lvl1pPr>
              <a:defRPr>
                <a:latin typeface="Arial" panose="020B0604020202020204" pitchFamily="34" charset="0"/>
                <a:ea typeface="MS PGothic" panose="020B0600070205080204" pitchFamily="34" charset="-128"/>
                <a:cs typeface="Arial" panose="020B0604020202020204" pitchFamily="34" charset="0"/>
              </a:defRPr>
            </a:lvl1pPr>
          </a:lstStyle>
          <a:p>
            <a:pPr>
              <a:defRPr/>
            </a:pPr>
            <a:fld id="{4C9C632F-9C99-4B15-8544-CEA9D9677DC8}" type="datetime1">
              <a:rPr lang="en-US" altLang="en-US">
                <a:solidFill>
                  <a:srgbClr val="073E87"/>
                </a:solidFill>
              </a:rPr>
              <a:pPr>
                <a:defRPr/>
              </a:pPr>
              <a:t>9/20/2017</a:t>
            </a:fld>
            <a:endParaRPr lang="en-US" altLang="en-US">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42F558D6-399E-45B8-ABF8-7C68E9B8BEB6}"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3802261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endParaRPr lang="en-US">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en-US">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41BFE853-A905-41F7-B3F2-9A821327FC3A}"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3252402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6EBE5E8C-571E-4BB3-94EF-D18475DDFC09}"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1962471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EB44BAAE-1C08-425B-8D65-A2C1A8553753}"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2413678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3" name="Group 1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5"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6"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7"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useBgFill="1">
          <p:nvSpPr>
            <p:cNvPr id="8" name="Freeform 25"/>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grpSp>
      <p:sp>
        <p:nvSpPr>
          <p:cNvPr id="9" name="Date Placeholder 1"/>
          <p:cNvSpPr>
            <a:spLocks noGrp="1"/>
          </p:cNvSpPr>
          <p:nvPr>
            <p:ph type="dt" sz="half" idx="10"/>
          </p:nvPr>
        </p:nvSpPr>
        <p:spPr/>
        <p:txBody>
          <a:bodyPr/>
          <a:lstStyle>
            <a:lvl1pPr>
              <a:defRPr/>
            </a:lvl1pPr>
          </a:lstStyle>
          <a:p>
            <a:pPr>
              <a:defRPr/>
            </a:pPr>
            <a:endParaRPr lang="en-US">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D707F04A-9A29-4316-8878-360960964A3B}"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2815524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8"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9"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10"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useBgFill="1">
          <p:nvSpPr>
            <p:cNvPr id="11" name="Freeform 25"/>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endParaRPr lang="en-US">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8F14523F-A197-4FEE-B16D-0F5EE7CF571D}"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2933378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3FA6BBF-6B79-43CA-8926-434B0B4BA344}" type="datetime1">
              <a:rPr lang="en-US" smtClean="0"/>
              <a:pPr/>
              <a:t>9/20/2017</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7E721C0-1E85-41FC-946E-CBA03CD7D6E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6" name="Group 15"/>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8"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9"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10"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useBgFill="1">
          <p:nvSpPr>
            <p:cNvPr id="11" name="Freeform 2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12" name="Date Placeholder 4"/>
          <p:cNvSpPr>
            <a:spLocks noGrp="1"/>
          </p:cNvSpPr>
          <p:nvPr>
            <p:ph type="dt" sz="half" idx="10"/>
          </p:nvPr>
        </p:nvSpPr>
        <p:spPr/>
        <p:txBody>
          <a:bodyPr/>
          <a:lstStyle>
            <a:lvl1pPr>
              <a:defRPr/>
            </a:lvl1pPr>
          </a:lstStyle>
          <a:p>
            <a:pPr>
              <a:defRPr/>
            </a:pPr>
            <a:endParaRPr lang="en-US">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3D7C4BD0-8345-434A-A001-51AD5D1D6E62}"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3469749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06C8A925-DC6D-41E3-B2FC-E1CED5EC9E2C}"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4234659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3"/>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grpSp>
        <p:nvGrpSpPr>
          <p:cNvPr id="5" name="Group 15"/>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7"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8"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9"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useBgFill="1">
          <p:nvSpPr>
            <p:cNvPr id="10" name="Freeform 25"/>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endParaRPr lang="en-US">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F81D2FF1-0740-46A5-BD77-86F77546B109}" type="slidenum">
              <a:rPr lang="en-US" altLang="en-US">
                <a:solidFill>
                  <a:srgbClr val="073E87"/>
                </a:solidFill>
              </a:rPr>
              <a:pPr>
                <a:defRPr/>
              </a:pPr>
              <a:t>‹#›</a:t>
            </a:fld>
            <a:endParaRPr lang="en-US" altLang="en-US">
              <a:solidFill>
                <a:srgbClr val="073E87"/>
              </a:solidFill>
            </a:endParaRPr>
          </a:p>
        </p:txBody>
      </p:sp>
    </p:spTree>
    <p:extLst>
      <p:ext uri="{BB962C8B-B14F-4D97-AF65-F5344CB8AC3E}">
        <p14:creationId xmlns:p14="http://schemas.microsoft.com/office/powerpoint/2010/main" val="387434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B2437423-5643-4894-8916-8E5F655936ED}" type="datetime1">
              <a:rPr lang="en-US" smtClean="0"/>
              <a:pPr/>
              <a:t>9/20/2017</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7E721C0-1E85-41FC-946E-CBA03CD7D6E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2CAA8D8B-2211-4090-B414-D9C6DE84CF13}" type="datetime1">
              <a:rPr lang="en-US" smtClean="0"/>
              <a:pPr/>
              <a:t>9/20/2017</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7E721C0-1E85-41FC-946E-CBA03CD7D6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C94FC8B-AA05-4523-A53F-0E88C62FB0DC}" type="datetime1">
              <a:rPr lang="en-US" smtClean="0"/>
              <a:pPr/>
              <a:t>9/20/2017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7E721C0-1E85-41FC-946E-CBA03CD7D6E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F9D7D9E-EBD2-4BEA-B8C9-76B4483D1D79}" type="datetime1">
              <a:rPr lang="en-US" smtClean="0"/>
              <a:pPr/>
              <a:t>9/20/2017</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721C0-1E85-41FC-946E-CBA03CD7D6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D7B8AC-F290-4109-9336-996E819693A5}" type="datetime1">
              <a:rPr lang="en-US" smtClean="0"/>
              <a:pPr/>
              <a:t>9/20/2017</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721C0-1E85-41FC-946E-CBA03CD7D6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DBE73552-D610-4C81-80C8-546415708E30}" type="datetime1">
              <a:rPr lang="en-US" smtClean="0"/>
              <a:pPr/>
              <a:t>9/20/2017</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721C0-1E85-41FC-946E-CBA03CD7D6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9C9048A2-514E-4C45-82DF-079FCEB7B86F}" type="datetime1">
              <a:rPr lang="en-US" smtClean="0"/>
              <a:pPr/>
              <a:t>9/20/2017</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7E721C0-1E85-41FC-946E-CBA03CD7D6E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D0E5CE2-FEF6-4A3D-81F7-3BF06358AFAC}" type="datetime1">
              <a:rPr lang="en-US" smtClean="0"/>
              <a:pPr/>
              <a:t>9/20/2017</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7E721C0-1E85-41FC-946E-CBA03CD7D6E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167640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latin typeface="Arial"/>
              <a:cs typeface="Arial"/>
            </a:endParaRPr>
          </a:p>
        </p:txBody>
      </p:sp>
      <p:grpSp>
        <p:nvGrpSpPr>
          <p:cNvPr id="1027" name="Group 15"/>
          <p:cNvGrpSpPr>
            <a:grpSpLocks noChangeAspect="1"/>
          </p:cNvGrpSpPr>
          <p:nvPr/>
        </p:nvGrpSpPr>
        <p:grpSpPr bwMode="auto">
          <a:xfrm>
            <a:off x="211138" y="1219200"/>
            <a:ext cx="8723312" cy="949325"/>
            <a:chOff x="-3905251" y="4294188"/>
            <a:chExt cx="13027839" cy="1892300"/>
          </a:xfrm>
        </p:grpSpPr>
        <p:sp>
          <p:nvSpPr>
            <p:cNvPr id="1033" name="Freeform 14"/>
            <p:cNvSpPr>
              <a:spLocks/>
            </p:cNvSpPr>
            <p:nvPr/>
          </p:nvSpPr>
          <p:spPr bwMode="hidden">
            <a:xfrm>
              <a:off x="4810125" y="4500563"/>
              <a:ext cx="4295775" cy="101600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1034" name="Freeform 18"/>
            <p:cNvSpPr>
              <a:spLocks/>
            </p:cNvSpPr>
            <p:nvPr/>
          </p:nvSpPr>
          <p:spPr bwMode="hidden">
            <a:xfrm>
              <a:off x="-309563" y="4318000"/>
              <a:ext cx="8280401" cy="1209675"/>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1035" name="Freeform 22"/>
            <p:cNvSpPr>
              <a:spLocks/>
            </p:cNvSpPr>
            <p:nvPr/>
          </p:nvSpPr>
          <p:spPr bwMode="hidden">
            <a:xfrm>
              <a:off x="3175" y="4335463"/>
              <a:ext cx="8166100" cy="1101725"/>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p:nvSpPr>
            <p:cNvPr id="1036" name="Freeform 26"/>
            <p:cNvSpPr>
              <a:spLocks/>
            </p:cNvSpPr>
            <p:nvPr/>
          </p:nvSpPr>
          <p:spPr bwMode="hidden">
            <a:xfrm>
              <a:off x="4156075" y="4316413"/>
              <a:ext cx="4940300" cy="927100"/>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sp useBgFill="1">
          <p:nvSpPr>
            <p:cNvPr id="1037" name="Freeform 10"/>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z="2400" smtClean="0">
                <a:solidFill>
                  <a:prstClr val="black"/>
                </a:solidFill>
                <a:latin typeface="Tahoma" panose="020B0604030504040204" pitchFamily="34" charset="0"/>
                <a:ea typeface="MS PGothic" panose="020B0600070205080204" pitchFamily="34" charset="-128"/>
              </a:endParaRPr>
            </a:p>
          </p:txBody>
        </p:sp>
      </p:grpSp>
      <p:sp>
        <p:nvSpPr>
          <p:cNvPr id="1028" name="Title Placeholder 1"/>
          <p:cNvSpPr>
            <a:spLocks noGrp="1"/>
          </p:cNvSpPr>
          <p:nvPr>
            <p:ph type="title"/>
          </p:nvPr>
        </p:nvSpPr>
        <p:spPr bwMode="auto">
          <a:xfrm>
            <a:off x="457200" y="76200"/>
            <a:ext cx="8229600"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eaLnBrk="0" hangingPunct="0">
              <a:defRPr sz="1000">
                <a:solidFill>
                  <a:schemeClr val="tx2"/>
                </a:solidFill>
                <a:latin typeface="Arial"/>
                <a:ea typeface="ＭＳ Ｐゴシック" charset="0"/>
                <a:cs typeface="Arial"/>
              </a:defRPr>
            </a:lvl1pPr>
          </a:lstStyle>
          <a:p>
            <a:pPr fontAlgn="base">
              <a:spcBef>
                <a:spcPct val="0"/>
              </a:spcBef>
              <a:spcAft>
                <a:spcPct val="0"/>
              </a:spcAft>
              <a:defRPr/>
            </a:pPr>
            <a:endParaRPr lang="en-US">
              <a:solidFill>
                <a:srgbClr val="073E87"/>
              </a:solidFill>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0" hangingPunct="0">
              <a:defRPr sz="1000">
                <a:solidFill>
                  <a:schemeClr val="tx2"/>
                </a:solidFill>
                <a:latin typeface="Arial"/>
                <a:ea typeface="ＭＳ Ｐゴシック" charset="0"/>
                <a:cs typeface="Arial"/>
              </a:defRPr>
            </a:lvl1pPr>
          </a:lstStyle>
          <a:p>
            <a:pPr fontAlgn="base">
              <a:spcBef>
                <a:spcPct val="0"/>
              </a:spcBef>
              <a:spcAft>
                <a:spcPct val="0"/>
              </a:spcAft>
              <a:defRPr/>
            </a:pPr>
            <a:endParaRPr lang="en-US">
              <a:solidFill>
                <a:srgbClr val="073E8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0" hangingPunct="0">
              <a:defRPr sz="1000">
                <a:solidFill>
                  <a:schemeClr val="tx2"/>
                </a:solidFill>
                <a:latin typeface="Arial" panose="020B0604020202020204" pitchFamily="34" charset="0"/>
                <a:cs typeface="Arial" panose="020B0604020202020204" pitchFamily="34" charset="0"/>
              </a:defRPr>
            </a:lvl1pPr>
          </a:lstStyle>
          <a:p>
            <a:pPr fontAlgn="base">
              <a:spcBef>
                <a:spcPct val="0"/>
              </a:spcBef>
              <a:spcAft>
                <a:spcPct val="0"/>
              </a:spcAft>
              <a:defRPr/>
            </a:pPr>
            <a:fld id="{C8802E81-B6F2-49D6-ADCA-3370D510C8A0}" type="slidenum">
              <a:rPr lang="en-US" altLang="en-US">
                <a:solidFill>
                  <a:srgbClr val="073E87"/>
                </a:solidFill>
                <a:ea typeface="MS PGothic" panose="020B0600070205080204" pitchFamily="34" charset="-128"/>
              </a:rPr>
              <a:pPr fontAlgn="base">
                <a:spcBef>
                  <a:spcPct val="0"/>
                </a:spcBef>
                <a:spcAft>
                  <a:spcPct val="0"/>
                </a:spcAft>
                <a:defRPr/>
              </a:pPr>
              <a:t>‹#›</a:t>
            </a:fld>
            <a:endParaRPr lang="en-US" altLang="en-US">
              <a:solidFill>
                <a:srgbClr val="073E87"/>
              </a:solidFill>
              <a:ea typeface="MS PGothic" panose="020B0600070205080204" pitchFamily="34" charset="-128"/>
            </a:endParaRPr>
          </a:p>
        </p:txBody>
      </p:sp>
      <p:sp>
        <p:nvSpPr>
          <p:cNvPr id="1032" name="Text Placeholder 2"/>
          <p:cNvSpPr>
            <a:spLocks noGrp="1"/>
          </p:cNvSpPr>
          <p:nvPr>
            <p:ph type="body" idx="1"/>
          </p:nvPr>
        </p:nvSpPr>
        <p:spPr bwMode="auto">
          <a:xfrm>
            <a:off x="533400" y="1828800"/>
            <a:ext cx="80772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8211093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600" b="1" kern="1200">
          <a:solidFill>
            <a:srgbClr val="FFFFFF"/>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FFFFFF"/>
          </a:solidFill>
          <a:latin typeface="Arial" charset="0"/>
          <a:ea typeface="MS PGothic" panose="020B0600070205080204" pitchFamily="34" charset="-128"/>
          <a:cs typeface="Arial" panose="020B0604020202020204" pitchFamily="34" charset="0"/>
        </a:defRPr>
      </a:lvl2pPr>
      <a:lvl3pPr algn="ctr" rtl="0" eaLnBrk="0" fontAlgn="base" hangingPunct="0">
        <a:spcBef>
          <a:spcPct val="0"/>
        </a:spcBef>
        <a:spcAft>
          <a:spcPct val="0"/>
        </a:spcAft>
        <a:defRPr sz="3600" b="1">
          <a:solidFill>
            <a:srgbClr val="FFFFFF"/>
          </a:solidFill>
          <a:latin typeface="Arial" charset="0"/>
          <a:ea typeface="MS PGothic" panose="020B0600070205080204" pitchFamily="34" charset="-128"/>
          <a:cs typeface="Arial" panose="020B0604020202020204" pitchFamily="34" charset="0"/>
        </a:defRPr>
      </a:lvl3pPr>
      <a:lvl4pPr algn="ctr" rtl="0" eaLnBrk="0" fontAlgn="base" hangingPunct="0">
        <a:spcBef>
          <a:spcPct val="0"/>
        </a:spcBef>
        <a:spcAft>
          <a:spcPct val="0"/>
        </a:spcAft>
        <a:defRPr sz="3600" b="1">
          <a:solidFill>
            <a:srgbClr val="FFFFFF"/>
          </a:solidFill>
          <a:latin typeface="Arial" charset="0"/>
          <a:ea typeface="MS PGothic" panose="020B0600070205080204" pitchFamily="34" charset="-128"/>
          <a:cs typeface="Arial" panose="020B0604020202020204" pitchFamily="34" charset="0"/>
        </a:defRPr>
      </a:lvl4pPr>
      <a:lvl5pPr algn="ctr" rtl="0" eaLnBrk="0" fontAlgn="base" hangingPunct="0">
        <a:spcBef>
          <a:spcPct val="0"/>
        </a:spcBef>
        <a:spcAft>
          <a:spcPct val="0"/>
        </a:spcAft>
        <a:defRPr sz="3600" b="1">
          <a:solidFill>
            <a:srgbClr val="FFFFFF"/>
          </a:solidFill>
          <a:latin typeface="Arial" charset="0"/>
          <a:ea typeface="MS PGothic" panose="020B0600070205080204" pitchFamily="34" charset="-128"/>
          <a:cs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just" rtl="0" eaLnBrk="0" fontAlgn="base" hangingPunct="0">
        <a:spcBef>
          <a:spcPct val="20000"/>
        </a:spcBef>
        <a:spcAft>
          <a:spcPct val="0"/>
        </a:spcAft>
        <a:buClr>
          <a:schemeClr val="accent1"/>
        </a:buClr>
        <a:buSzPct val="100000"/>
        <a:buFont typeface="Wingdings" panose="05000000000000000000" pitchFamily="2" charset="2"/>
        <a:buChar char="q"/>
        <a:defRPr sz="2400" kern="1200">
          <a:solidFill>
            <a:schemeClr val="tx2"/>
          </a:solidFill>
          <a:latin typeface="Arial"/>
          <a:ea typeface="MS PGothic" panose="020B0600070205080204" pitchFamily="34" charset="-128"/>
          <a:cs typeface="Arial"/>
        </a:defRPr>
      </a:lvl1pPr>
      <a:lvl2pPr marL="576263" indent="-273050" algn="just" rtl="0" eaLnBrk="0" fontAlgn="base" hangingPunct="0">
        <a:spcBef>
          <a:spcPct val="20000"/>
        </a:spcBef>
        <a:spcAft>
          <a:spcPct val="0"/>
        </a:spcAft>
        <a:buClr>
          <a:schemeClr val="accent1"/>
        </a:buClr>
        <a:buSzPct val="100000"/>
        <a:buFont typeface="Wingdings" panose="05000000000000000000" pitchFamily="2" charset="2"/>
        <a:buChar char="q"/>
        <a:defRPr sz="2200" kern="1200">
          <a:solidFill>
            <a:schemeClr val="tx2"/>
          </a:solidFill>
          <a:latin typeface="Arial"/>
          <a:ea typeface="MS PGothic" panose="020B0600070205080204" pitchFamily="34" charset="-128"/>
          <a:cs typeface="Arial"/>
        </a:defRPr>
      </a:lvl2pPr>
      <a:lvl3pPr marL="855663" indent="-228600" algn="just" rtl="0" eaLnBrk="0" fontAlgn="base" hangingPunct="0">
        <a:spcBef>
          <a:spcPct val="20000"/>
        </a:spcBef>
        <a:spcAft>
          <a:spcPct val="0"/>
        </a:spcAft>
        <a:buClr>
          <a:schemeClr val="accent1"/>
        </a:buClr>
        <a:buSzPct val="100000"/>
        <a:buFont typeface="Wingdings" panose="05000000000000000000" pitchFamily="2" charset="2"/>
        <a:buChar char="q"/>
        <a:defRPr sz="2000" kern="1200">
          <a:solidFill>
            <a:schemeClr val="tx2"/>
          </a:solidFill>
          <a:latin typeface="Arial"/>
          <a:ea typeface="MS PGothic" panose="020B0600070205080204" pitchFamily="34" charset="-128"/>
          <a:cs typeface="Arial"/>
        </a:defRPr>
      </a:lvl3pPr>
      <a:lvl4pPr marL="1143000" indent="-228600" algn="just" rtl="0" eaLnBrk="0" fontAlgn="base" hangingPunct="0">
        <a:spcBef>
          <a:spcPct val="20000"/>
        </a:spcBef>
        <a:spcAft>
          <a:spcPct val="0"/>
        </a:spcAft>
        <a:buClr>
          <a:schemeClr val="accent1"/>
        </a:buClr>
        <a:buSzPct val="100000"/>
        <a:buFont typeface="Wingdings" panose="05000000000000000000" pitchFamily="2" charset="2"/>
        <a:buChar char="q"/>
        <a:defRPr kern="1200">
          <a:solidFill>
            <a:schemeClr val="tx2"/>
          </a:solidFill>
          <a:latin typeface="Arial"/>
          <a:ea typeface="MS PGothic" panose="020B0600070205080204" pitchFamily="34" charset="-128"/>
          <a:cs typeface="Arial"/>
        </a:defRPr>
      </a:lvl4pPr>
      <a:lvl5pPr marL="1462088" indent="-228600" algn="just" rtl="0" eaLnBrk="0" fontAlgn="base" hangingPunct="0">
        <a:spcBef>
          <a:spcPct val="20000"/>
        </a:spcBef>
        <a:spcAft>
          <a:spcPct val="0"/>
        </a:spcAft>
        <a:buClr>
          <a:schemeClr val="accent1"/>
        </a:buClr>
        <a:buSzPct val="100000"/>
        <a:buFont typeface="Wingdings" panose="05000000000000000000" pitchFamily="2" charset="2"/>
        <a:buChar char="q"/>
        <a:defRPr sz="1600" kern="1200">
          <a:solidFill>
            <a:schemeClr val="tx2"/>
          </a:solidFill>
          <a:latin typeface="Arial"/>
          <a:ea typeface="MS PGothic" panose="020B0600070205080204" pitchFamily="34" charset="-128"/>
          <a:cs typeface="Arial"/>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54162"/>
            <a:ext cx="8686800" cy="5166678"/>
          </a:xfrm>
        </p:spPr>
        <p:txBody>
          <a:bodyPr>
            <a:normAutofit lnSpcReduction="10000"/>
          </a:bodyPr>
          <a:lstStyle/>
          <a:p>
            <a:pPr marL="0" indent="0" algn="ctr">
              <a:buNone/>
            </a:pPr>
            <a:endParaRPr lang="en-US" dirty="0" smtClean="0">
              <a:latin typeface="Tahoma" pitchFamily="34" charset="0"/>
              <a:cs typeface="Tahoma" pitchFamily="34" charset="0"/>
            </a:endParaRPr>
          </a:p>
          <a:p>
            <a:pPr marL="0" indent="0" algn="ctr">
              <a:buNone/>
            </a:pPr>
            <a:r>
              <a:rPr lang="en-US" b="1" dirty="0" smtClean="0">
                <a:latin typeface="Tahoma" pitchFamily="34" charset="0"/>
                <a:cs typeface="Tahoma" pitchFamily="34" charset="0"/>
              </a:rPr>
              <a:t>TẬP  HUẤN</a:t>
            </a:r>
          </a:p>
          <a:p>
            <a:pPr marL="0" indent="0" algn="ctr">
              <a:buNone/>
            </a:pPr>
            <a:r>
              <a:rPr lang="en-US" sz="3600" b="1" dirty="0" smtClean="0">
                <a:solidFill>
                  <a:srgbClr val="0070C0"/>
                </a:solidFill>
                <a:latin typeface="Tahoma" pitchFamily="34" charset="0"/>
                <a:cs typeface="Tahoma" pitchFamily="34" charset="0"/>
              </a:rPr>
              <a:t>TỔ CHỨC HOẠT ĐỘNG TRẢI NGHIỆM SÁNG TẠO TRONG CÁC MÔN HỌC Ở BẬC THCS</a:t>
            </a:r>
          </a:p>
          <a:p>
            <a:pPr marL="0" indent="0" algn="ctr">
              <a:buNone/>
            </a:pPr>
            <a:endParaRPr lang="en-US" sz="2000" b="1" dirty="0" smtClean="0">
              <a:solidFill>
                <a:srgbClr val="0070C0"/>
              </a:solidFill>
              <a:latin typeface="Tahoma" pitchFamily="34" charset="0"/>
              <a:cs typeface="Tahoma" pitchFamily="34" charset="0"/>
            </a:endParaRPr>
          </a:p>
          <a:p>
            <a:pPr marL="0" indent="0" algn="ctr">
              <a:buNone/>
            </a:pPr>
            <a:r>
              <a:rPr lang="en-US" sz="2000" b="1" dirty="0" smtClean="0">
                <a:solidFill>
                  <a:srgbClr val="0070C0"/>
                </a:solidFill>
                <a:latin typeface="Tahoma" pitchFamily="34" charset="0"/>
                <a:cs typeface="Tahoma" pitchFamily="34" charset="0"/>
              </a:rPr>
              <a:t>TS. PHẠM QUỲNH 0925465888</a:t>
            </a:r>
          </a:p>
          <a:p>
            <a:pPr marL="0" indent="0" algn="ctr">
              <a:buNone/>
            </a:pPr>
            <a:r>
              <a:rPr lang="en-US" sz="2000" b="1" dirty="0" smtClean="0">
                <a:solidFill>
                  <a:srgbClr val="0070C0"/>
                </a:solidFill>
                <a:latin typeface="Tahoma" pitchFamily="34" charset="0"/>
                <a:cs typeface="Tahoma" pitchFamily="34" charset="0"/>
              </a:rPr>
              <a:t>Phamquynh.phd@gmail.com</a:t>
            </a:r>
          </a:p>
          <a:p>
            <a:pPr marL="0" indent="0" algn="ctr">
              <a:buNone/>
            </a:pPr>
            <a:endParaRPr lang="en-US" sz="2000" b="1" dirty="0">
              <a:solidFill>
                <a:srgbClr val="0070C0"/>
              </a:solidFill>
              <a:latin typeface="Tahoma" pitchFamily="34" charset="0"/>
              <a:cs typeface="Tahoma" pitchFamily="34" charset="0"/>
            </a:endParaRPr>
          </a:p>
          <a:p>
            <a:pPr marL="0" indent="0" algn="r">
              <a:buNone/>
            </a:pPr>
            <a:endParaRPr lang="en-US" sz="2000" b="1" dirty="0" smtClean="0">
              <a:solidFill>
                <a:srgbClr val="0070C0"/>
              </a:solidFill>
              <a:latin typeface="Tahoma" pitchFamily="34" charset="0"/>
              <a:cs typeface="Tahoma" pitchFamily="34" charset="0"/>
            </a:endParaRPr>
          </a:p>
          <a:p>
            <a:pPr marL="0" indent="0" algn="r">
              <a:buNone/>
            </a:pPr>
            <a:endParaRPr lang="en-US" sz="2000" b="1" dirty="0">
              <a:solidFill>
                <a:srgbClr val="0070C0"/>
              </a:solidFill>
              <a:latin typeface="Tahoma" pitchFamily="34" charset="0"/>
              <a:cs typeface="Tahoma" pitchFamily="34" charset="0"/>
            </a:endParaRPr>
          </a:p>
          <a:p>
            <a:pPr marL="0" indent="0" algn="r">
              <a:buNone/>
            </a:pPr>
            <a:r>
              <a:rPr lang="en-US" sz="2000" b="1" i="1" dirty="0" smtClean="0">
                <a:solidFill>
                  <a:srgbClr val="0070C0"/>
                </a:solidFill>
                <a:latin typeface="Tahoma" pitchFamily="34" charset="0"/>
                <a:cs typeface="Tahoma" pitchFamily="34" charset="0"/>
              </a:rPr>
              <a:t>TP.HỒ CHÍ MINH, 20 </a:t>
            </a:r>
            <a:r>
              <a:rPr lang="en-US" sz="2000" b="1" i="1" dirty="0" err="1" smtClean="0">
                <a:solidFill>
                  <a:srgbClr val="0070C0"/>
                </a:solidFill>
                <a:latin typeface="Tahoma" pitchFamily="34" charset="0"/>
                <a:cs typeface="Tahoma" pitchFamily="34" charset="0"/>
              </a:rPr>
              <a:t>tháng</a:t>
            </a:r>
            <a:r>
              <a:rPr lang="en-US" sz="2000" b="1" i="1" dirty="0" smtClean="0">
                <a:solidFill>
                  <a:srgbClr val="0070C0"/>
                </a:solidFill>
                <a:latin typeface="Tahoma" pitchFamily="34" charset="0"/>
                <a:cs typeface="Tahoma" pitchFamily="34" charset="0"/>
              </a:rPr>
              <a:t> 9 </a:t>
            </a:r>
            <a:r>
              <a:rPr lang="en-US" sz="2000" b="1" i="1" dirty="0" err="1" smtClean="0">
                <a:solidFill>
                  <a:srgbClr val="0070C0"/>
                </a:solidFill>
                <a:latin typeface="Tahoma" pitchFamily="34" charset="0"/>
                <a:cs typeface="Tahoma" pitchFamily="34" charset="0"/>
              </a:rPr>
              <a:t>năm</a:t>
            </a:r>
            <a:r>
              <a:rPr lang="en-US" sz="2000" b="1" i="1" dirty="0" smtClean="0">
                <a:solidFill>
                  <a:srgbClr val="0070C0"/>
                </a:solidFill>
                <a:latin typeface="Tahoma" pitchFamily="34" charset="0"/>
                <a:cs typeface="Tahoma" pitchFamily="34" charset="0"/>
              </a:rPr>
              <a:t> 2017</a:t>
            </a:r>
          </a:p>
          <a:p>
            <a:pPr marL="0" indent="0" algn="ctr">
              <a:buNone/>
            </a:pPr>
            <a:endParaRPr lang="en-US" sz="2000" b="1" dirty="0">
              <a:solidFill>
                <a:srgbClr val="0070C0"/>
              </a:solidFill>
              <a:latin typeface="Tahoma" pitchFamily="34" charset="0"/>
              <a:cs typeface="Tahoma" pitchFamily="34" charset="0"/>
            </a:endParaRPr>
          </a:p>
          <a:p>
            <a:pPr marL="0" indent="0" algn="ctr">
              <a:buNone/>
            </a:pPr>
            <a:endParaRPr lang="en-US" sz="2000" b="1" dirty="0">
              <a:solidFill>
                <a:srgbClr val="0070C0"/>
              </a:solidFill>
              <a:latin typeface="Tahoma" pitchFamily="34" charset="0"/>
              <a:cs typeface="Tahoma" pitchFamily="34"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1</a:t>
            </a:fld>
            <a:endParaRPr lang="en-US"/>
          </a:p>
        </p:txBody>
      </p:sp>
    </p:spTree>
    <p:extLst>
      <p:ext uri="{BB962C8B-B14F-4D97-AF65-F5344CB8AC3E}">
        <p14:creationId xmlns:p14="http://schemas.microsoft.com/office/powerpoint/2010/main" val="397132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pPr lvl="0"/>
            <a:r>
              <a:rPr lang="en-US" sz="2800" b="1" dirty="0">
                <a:effectLst/>
                <a:latin typeface="Times New Roman" panose="02020603050405020304" pitchFamily="18" charset="0"/>
                <a:cs typeface="Times New Roman" panose="02020603050405020304" pitchFamily="18" charset="0"/>
              </a:rPr>
              <a:t>HOẠT </a:t>
            </a:r>
            <a:r>
              <a:rPr lang="en-US" sz="2800" b="1" dirty="0" smtClean="0">
                <a:effectLst/>
                <a:latin typeface="Times New Roman" panose="02020603050405020304" pitchFamily="18" charset="0"/>
                <a:cs typeface="Times New Roman" panose="02020603050405020304" pitchFamily="18" charset="0"/>
              </a:rPr>
              <a:t>ĐỘNG 2: </a:t>
            </a:r>
            <a:r>
              <a:rPr lang="en-US" sz="2800" dirty="0" smtClean="0">
                <a:effectLst/>
                <a:latin typeface="Times New Roman" panose="02020603050405020304" pitchFamily="18" charset="0"/>
                <a:cs typeface="Times New Roman" panose="02020603050405020304" pitchFamily="18" charset="0"/>
              </a:rPr>
              <a:t>PHÂN </a:t>
            </a:r>
            <a:r>
              <a:rPr lang="en-US" sz="2800" dirty="0">
                <a:effectLst/>
                <a:latin typeface="Times New Roman" panose="02020603050405020304" pitchFamily="18" charset="0"/>
                <a:cs typeface="Times New Roman" panose="02020603050405020304" pitchFamily="18" charset="0"/>
              </a:rPr>
              <a:t>TÍCH QUY TRÌNH HỌC QUA TRẢI NGHIỆM</a:t>
            </a:r>
          </a:p>
        </p:txBody>
      </p:sp>
      <p:sp>
        <p:nvSpPr>
          <p:cNvPr id="3" name="Content Placeholder 2"/>
          <p:cNvSpPr>
            <a:spLocks noGrp="1"/>
          </p:cNvSpPr>
          <p:nvPr>
            <p:ph idx="1"/>
          </p:nvPr>
        </p:nvSpPr>
        <p:spPr>
          <a:xfrm>
            <a:off x="304800" y="1295400"/>
            <a:ext cx="8683752" cy="5425440"/>
          </a:xfrm>
        </p:spPr>
        <p:txBody>
          <a:bodyPr>
            <a:noAutofit/>
          </a:bodyPr>
          <a:lstStyle/>
          <a:p>
            <a:pPr algn="just">
              <a:buClrTx/>
              <a:buSzPct val="100000"/>
              <a:buFont typeface="Wingdings" panose="05000000000000000000" pitchFamily="2" charset="2"/>
              <a:buChar char="§"/>
            </a:pPr>
            <a:r>
              <a:rPr lang="en-US" sz="3400" dirty="0" err="1" smtClean="0">
                <a:solidFill>
                  <a:srgbClr val="0070C0"/>
                </a:solidFill>
                <a:latin typeface="Times New Roman" panose="02020603050405020304" pitchFamily="18" charset="0"/>
                <a:cs typeface="Times New Roman" panose="02020603050405020304" pitchFamily="18" charset="0"/>
              </a:rPr>
              <a:t>Trải</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smtClean="0">
                <a:solidFill>
                  <a:srgbClr val="0070C0"/>
                </a:solidFill>
                <a:latin typeface="Times New Roman" panose="02020603050405020304" pitchFamily="18" charset="0"/>
                <a:cs typeface="Times New Roman" panose="02020603050405020304" pitchFamily="18" charset="0"/>
              </a:rPr>
              <a:t>nghiệm</a:t>
            </a:r>
            <a:r>
              <a:rPr lang="en-US" sz="3400" dirty="0" smtClean="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là</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kiến</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thức</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kỹ</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năng</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mà</a:t>
            </a:r>
            <a:r>
              <a:rPr lang="en-US" sz="3400" dirty="0">
                <a:solidFill>
                  <a:srgbClr val="0070C0"/>
                </a:solidFill>
                <a:latin typeface="Times New Roman" panose="02020603050405020304" pitchFamily="18" charset="0"/>
                <a:cs typeface="Times New Roman" panose="02020603050405020304" pitchFamily="18" charset="0"/>
              </a:rPr>
              <a:t> HS </a:t>
            </a:r>
            <a:r>
              <a:rPr lang="en-US" sz="3400" dirty="0" err="1">
                <a:solidFill>
                  <a:srgbClr val="0070C0"/>
                </a:solidFill>
                <a:latin typeface="Times New Roman" panose="02020603050405020304" pitchFamily="18" charset="0"/>
                <a:cs typeface="Times New Roman" panose="02020603050405020304" pitchFamily="18" charset="0"/>
              </a:rPr>
              <a:t>nhận</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được</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bên</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ngoài</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các</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cơ</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sở</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giáo</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dục</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thông</a:t>
            </a:r>
            <a:r>
              <a:rPr lang="en-US" sz="3400" dirty="0">
                <a:solidFill>
                  <a:srgbClr val="0070C0"/>
                </a:solidFill>
                <a:latin typeface="Times New Roman" panose="02020603050405020304" pitchFamily="18" charset="0"/>
                <a:cs typeface="Times New Roman" panose="02020603050405020304" pitchFamily="18" charset="0"/>
              </a:rPr>
              <a:t> qua </a:t>
            </a:r>
            <a:r>
              <a:rPr lang="en-US" sz="3400" dirty="0" err="1">
                <a:solidFill>
                  <a:srgbClr val="0070C0"/>
                </a:solidFill>
                <a:latin typeface="Times New Roman" panose="02020603050405020304" pitchFamily="18" charset="0"/>
                <a:cs typeface="Times New Roman" panose="02020603050405020304" pitchFamily="18" charset="0"/>
              </a:rPr>
              <a:t>sự</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giao</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tiếp</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với</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nhau</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với</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người</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lớn</a:t>
            </a:r>
            <a:r>
              <a:rPr lang="en-US" sz="3400" dirty="0">
                <a:solidFill>
                  <a:srgbClr val="0070C0"/>
                </a:solidFill>
                <a:latin typeface="Times New Roman" panose="02020603050405020304" pitchFamily="18" charset="0"/>
                <a:cs typeface="Times New Roman" panose="02020603050405020304" pitchFamily="18" charset="0"/>
              </a:rPr>
              <a:t>, hay qua </a:t>
            </a:r>
            <a:r>
              <a:rPr lang="en-US" sz="3400" dirty="0" err="1">
                <a:solidFill>
                  <a:srgbClr val="0070C0"/>
                </a:solidFill>
                <a:latin typeface="Times New Roman" panose="02020603050405020304" pitchFamily="18" charset="0"/>
                <a:cs typeface="Times New Roman" panose="02020603050405020304" pitchFamily="18" charset="0"/>
              </a:rPr>
              <a:t>những</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tài</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liệu</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tham</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khảo</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không</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được</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giảng</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dạy</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trong</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nhà</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trường</a:t>
            </a:r>
            <a:r>
              <a:rPr lang="en-US" sz="3400" dirty="0">
                <a:solidFill>
                  <a:srgbClr val="0070C0"/>
                </a:solidFill>
                <a:latin typeface="Times New Roman" panose="02020603050405020304" pitchFamily="18" charset="0"/>
                <a:cs typeface="Times New Roman" panose="02020603050405020304" pitchFamily="18" charset="0"/>
              </a:rPr>
              <a:t>…</a:t>
            </a:r>
          </a:p>
          <a:p>
            <a:pPr algn="just">
              <a:buClrTx/>
              <a:buSzPct val="100000"/>
              <a:buFont typeface="Wingdings" panose="05000000000000000000" pitchFamily="2" charset="2"/>
              <a:buChar char="§"/>
            </a:pPr>
            <a:r>
              <a:rPr lang="en-US" sz="3400" dirty="0" err="1">
                <a:solidFill>
                  <a:srgbClr val="0070C0"/>
                </a:solidFill>
                <a:latin typeface="Times New Roman" panose="02020603050405020304" pitchFamily="18" charset="0"/>
                <a:cs typeface="Times New Roman" panose="02020603050405020304" pitchFamily="18" charset="0"/>
              </a:rPr>
              <a:t>Trải</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nghiệm</a:t>
            </a:r>
            <a:r>
              <a:rPr lang="en-US" sz="3400" dirty="0">
                <a:solidFill>
                  <a:srgbClr val="0070C0"/>
                </a:solidFill>
                <a:latin typeface="Times New Roman" panose="02020603050405020304" pitchFamily="18" charset="0"/>
                <a:cs typeface="Times New Roman" panose="02020603050405020304" pitchFamily="18" charset="0"/>
              </a:rPr>
              <a:t> (qua </a:t>
            </a:r>
            <a:r>
              <a:rPr lang="en-US" sz="3400" dirty="0" err="1">
                <a:solidFill>
                  <a:srgbClr val="0070C0"/>
                </a:solidFill>
                <a:latin typeface="Times New Roman" panose="02020603050405020304" pitchFamily="18" charset="0"/>
                <a:cs typeface="Times New Roman" panose="02020603050405020304" pitchFamily="18" charset="0"/>
              </a:rPr>
              <a:t>thực</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nghiệm</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thử</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nghiệm</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là</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một</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trong</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những</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phương</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pháp</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đào</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tạo</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trong</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điều</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kiện</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thực</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tế</a:t>
            </a:r>
            <a:r>
              <a:rPr lang="en-US" sz="3400" dirty="0">
                <a:solidFill>
                  <a:srgbClr val="0070C0"/>
                </a:solidFill>
                <a:latin typeface="Times New Roman" panose="02020603050405020304" pitchFamily="18" charset="0"/>
                <a:cs typeface="Times New Roman" panose="02020603050405020304" pitchFamily="18" charset="0"/>
              </a:rPr>
              <a:t> hay </a:t>
            </a:r>
            <a:r>
              <a:rPr lang="en-US" sz="3400" dirty="0" err="1">
                <a:solidFill>
                  <a:srgbClr val="0070C0"/>
                </a:solidFill>
                <a:latin typeface="Times New Roman" panose="02020603050405020304" pitchFamily="18" charset="0"/>
                <a:cs typeface="Times New Roman" panose="02020603050405020304" pitchFamily="18" charset="0"/>
              </a:rPr>
              <a:t>lý</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thuyết</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nhất</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định</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để</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thiết</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lập</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hoặc</a:t>
            </a:r>
            <a:r>
              <a:rPr lang="en-US" sz="3400" dirty="0">
                <a:solidFill>
                  <a:srgbClr val="0070C0"/>
                </a:solidFill>
                <a:latin typeface="Times New Roman" panose="02020603050405020304" pitchFamily="18" charset="0"/>
                <a:cs typeface="Times New Roman" panose="02020603050405020304" pitchFamily="18" charset="0"/>
              </a:rPr>
              <a:t> minh </a:t>
            </a:r>
            <a:r>
              <a:rPr lang="en-US" sz="3400" dirty="0" err="1">
                <a:solidFill>
                  <a:srgbClr val="0070C0"/>
                </a:solidFill>
                <a:latin typeface="Times New Roman" panose="02020603050405020304" pitchFamily="18" charset="0"/>
                <a:cs typeface="Times New Roman" panose="02020603050405020304" pitchFamily="18" charset="0"/>
              </a:rPr>
              <a:t>họa</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cho</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một</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quan</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điểm</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lý</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luận</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cụ</a:t>
            </a:r>
            <a:r>
              <a:rPr lang="en-US" sz="3400" dirty="0">
                <a:solidFill>
                  <a:srgbClr val="0070C0"/>
                </a:solidFill>
                <a:latin typeface="Times New Roman" panose="02020603050405020304" pitchFamily="18" charset="0"/>
                <a:cs typeface="Times New Roman" panose="02020603050405020304" pitchFamily="18" charset="0"/>
              </a:rPr>
              <a:t> </a:t>
            </a:r>
            <a:r>
              <a:rPr lang="en-US" sz="3400" dirty="0" err="1">
                <a:solidFill>
                  <a:srgbClr val="0070C0"/>
                </a:solidFill>
                <a:latin typeface="Times New Roman" panose="02020603050405020304" pitchFamily="18" charset="0"/>
                <a:cs typeface="Times New Roman" panose="02020603050405020304" pitchFamily="18" charset="0"/>
              </a:rPr>
              <a:t>thể</a:t>
            </a:r>
            <a:r>
              <a:rPr lang="en-US" sz="3400" dirty="0">
                <a:solidFill>
                  <a:srgbClr val="0070C0"/>
                </a:solidFill>
                <a:latin typeface="Times New Roman" panose="02020603050405020304" pitchFamily="18" charset="0"/>
                <a:cs typeface="Times New Roman" panose="02020603050405020304" pitchFamily="18" charset="0"/>
              </a:rPr>
              <a:t>.</a:t>
            </a:r>
          </a:p>
          <a:p>
            <a:pPr marL="0" indent="0" algn="just">
              <a:buNone/>
            </a:pPr>
            <a:endParaRPr lang="en-US"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10</a:t>
            </a:fld>
            <a:endParaRPr lang="en-US"/>
          </a:p>
        </p:txBody>
      </p:sp>
    </p:spTree>
    <p:extLst>
      <p:ext uri="{BB962C8B-B14F-4D97-AF65-F5344CB8AC3E}">
        <p14:creationId xmlns:p14="http://schemas.microsoft.com/office/powerpoint/2010/main" val="2481994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r>
              <a:rPr lang="en-US" dirty="0" smtClean="0">
                <a:solidFill>
                  <a:srgbClr val="0070C0"/>
                </a:solidFill>
                <a:latin typeface="Arial" pitchFamily="34" charset="0"/>
                <a:cs typeface="Arial" pitchFamily="34" charset="0"/>
              </a:rPr>
              <a:t>CHIA SẺ KINH NGHIỆM</a:t>
            </a:r>
            <a:endParaRPr lang="en-US"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304800" y="1554162"/>
            <a:ext cx="8686800" cy="5166678"/>
          </a:xfrm>
        </p:spPr>
        <p:txBody>
          <a:bodyPr>
            <a:normAutofit lnSpcReduction="10000"/>
          </a:bodyPr>
          <a:lstStyle/>
          <a:p>
            <a:pPr marL="0" indent="0" algn="just">
              <a:buNone/>
            </a:pPr>
            <a:r>
              <a:rPr lang="en-US" dirty="0" smtClean="0">
                <a:latin typeface="Arial" pitchFamily="34" charset="0"/>
                <a:cs typeface="Arial" pitchFamily="34" charset="0"/>
              </a:rPr>
              <a:t>1. </a:t>
            </a:r>
            <a:r>
              <a:rPr lang="en-US" dirty="0" err="1" smtClean="0">
                <a:latin typeface="Arial" pitchFamily="34" charset="0"/>
                <a:cs typeface="Arial" pitchFamily="34" charset="0"/>
              </a:rPr>
              <a:t>Thầy</a:t>
            </a:r>
            <a:r>
              <a:rPr lang="en-US" dirty="0" smtClean="0">
                <a:latin typeface="Arial" pitchFamily="34" charset="0"/>
                <a:cs typeface="Arial" pitchFamily="34" charset="0"/>
              </a:rPr>
              <a:t>/</a:t>
            </a:r>
            <a:r>
              <a:rPr lang="en-US" dirty="0" err="1" smtClean="0">
                <a:latin typeface="Arial" pitchFamily="34" charset="0"/>
                <a:cs typeface="Arial" pitchFamily="34" charset="0"/>
              </a:rPr>
              <a:t>cô</a:t>
            </a:r>
            <a:r>
              <a:rPr lang="en-US" dirty="0" smtClean="0">
                <a:latin typeface="Arial" pitchFamily="34" charset="0"/>
                <a:cs typeface="Arial" pitchFamily="34" charset="0"/>
              </a:rPr>
              <a:t> </a:t>
            </a:r>
            <a:r>
              <a:rPr lang="en-US" dirty="0" err="1" smtClean="0">
                <a:latin typeface="Arial" pitchFamily="34" charset="0"/>
                <a:cs typeface="Arial" pitchFamily="34" charset="0"/>
              </a:rPr>
              <a:t>đã</a:t>
            </a:r>
            <a:r>
              <a:rPr lang="en-US" dirty="0" smtClean="0">
                <a:latin typeface="Arial" pitchFamily="34" charset="0"/>
                <a:cs typeface="Arial" pitchFamily="34" charset="0"/>
              </a:rPr>
              <a:t> </a:t>
            </a:r>
            <a:r>
              <a:rPr lang="en-US" dirty="0" err="1" smtClean="0">
                <a:latin typeface="Arial" pitchFamily="34" charset="0"/>
                <a:cs typeface="Arial" pitchFamily="34" charset="0"/>
              </a:rPr>
              <a:t>từng</a:t>
            </a:r>
            <a:r>
              <a:rPr lang="en-US" dirty="0" smtClean="0">
                <a:latin typeface="Arial" pitchFamily="34" charset="0"/>
                <a:cs typeface="Arial" pitchFamily="34" charset="0"/>
              </a:rPr>
              <a:t> </a:t>
            </a:r>
            <a:r>
              <a:rPr lang="en-US" dirty="0" err="1" smtClean="0">
                <a:latin typeface="Arial" pitchFamily="34" charset="0"/>
                <a:cs typeface="Arial" pitchFamily="34" charset="0"/>
              </a:rPr>
              <a:t>tổ</a:t>
            </a:r>
            <a:r>
              <a:rPr lang="en-US" dirty="0" smtClean="0">
                <a:latin typeface="Arial" pitchFamily="34" charset="0"/>
                <a:cs typeface="Arial" pitchFamily="34" charset="0"/>
              </a:rPr>
              <a:t> </a:t>
            </a:r>
            <a:r>
              <a:rPr lang="en-US" dirty="0" err="1" smtClean="0">
                <a:latin typeface="Arial" pitchFamily="34" charset="0"/>
                <a:cs typeface="Arial" pitchFamily="34" charset="0"/>
              </a:rPr>
              <a:t>chức</a:t>
            </a:r>
            <a:r>
              <a:rPr lang="en-US" dirty="0" smtClean="0">
                <a:latin typeface="Arial" pitchFamily="34" charset="0"/>
                <a:cs typeface="Arial" pitchFamily="34" charset="0"/>
              </a:rPr>
              <a:t> </a:t>
            </a:r>
            <a:r>
              <a:rPr lang="en-US" dirty="0" err="1" smtClean="0">
                <a:latin typeface="Arial" pitchFamily="34" charset="0"/>
                <a:cs typeface="Arial" pitchFamily="34" charset="0"/>
              </a:rPr>
              <a:t>hoạt</a:t>
            </a:r>
            <a:r>
              <a:rPr lang="en-US" dirty="0" smtClean="0">
                <a:latin typeface="Arial" pitchFamily="34" charset="0"/>
                <a:cs typeface="Arial" pitchFamily="34" charset="0"/>
              </a:rPr>
              <a:t> </a:t>
            </a:r>
            <a:r>
              <a:rPr lang="en-US" dirty="0" err="1" smtClean="0">
                <a:latin typeface="Arial" pitchFamily="34" charset="0"/>
                <a:cs typeface="Arial" pitchFamily="34" charset="0"/>
              </a:rPr>
              <a:t>động</a:t>
            </a:r>
            <a:r>
              <a:rPr lang="en-US" dirty="0" smtClean="0">
                <a:latin typeface="Arial" pitchFamily="34" charset="0"/>
                <a:cs typeface="Arial" pitchFamily="34" charset="0"/>
              </a:rPr>
              <a:t> </a:t>
            </a:r>
            <a:r>
              <a:rPr lang="en-US" dirty="0" err="1" smtClean="0">
                <a:latin typeface="Arial" pitchFamily="34" charset="0"/>
                <a:cs typeface="Arial" pitchFamily="34" charset="0"/>
              </a:rPr>
              <a:t>sáng</a:t>
            </a:r>
            <a:r>
              <a:rPr lang="en-US" dirty="0" smtClean="0">
                <a:latin typeface="Arial" pitchFamily="34" charset="0"/>
                <a:cs typeface="Arial" pitchFamily="34" charset="0"/>
              </a:rPr>
              <a:t> </a:t>
            </a:r>
            <a:r>
              <a:rPr lang="en-US" dirty="0" err="1" smtClean="0">
                <a:latin typeface="Arial" pitchFamily="34" charset="0"/>
                <a:cs typeface="Arial" pitchFamily="34" charset="0"/>
              </a:rPr>
              <a:t>tạo</a:t>
            </a:r>
            <a:r>
              <a:rPr lang="en-US" dirty="0" smtClean="0">
                <a:latin typeface="Arial" pitchFamily="34" charset="0"/>
                <a:cs typeface="Arial" pitchFamily="34" charset="0"/>
              </a:rPr>
              <a:t> </a:t>
            </a:r>
            <a:r>
              <a:rPr lang="en-US" dirty="0" err="1" smtClean="0">
                <a:latin typeface="Arial" pitchFamily="34" charset="0"/>
                <a:cs typeface="Arial" pitchFamily="34" charset="0"/>
              </a:rPr>
              <a:t>cho</a:t>
            </a:r>
            <a:r>
              <a:rPr lang="en-US" dirty="0" smtClean="0">
                <a:latin typeface="Arial" pitchFamily="34" charset="0"/>
                <a:cs typeface="Arial" pitchFamily="34" charset="0"/>
              </a:rPr>
              <a:t> (HĐTNST)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smtClean="0">
                <a:latin typeface="Arial" pitchFamily="34" charset="0"/>
                <a:cs typeface="Arial" pitchFamily="34" charset="0"/>
              </a:rPr>
              <a:t>sinh</a:t>
            </a:r>
            <a:r>
              <a:rPr lang="en-US" dirty="0" smtClean="0">
                <a:latin typeface="Arial" pitchFamily="34" charset="0"/>
                <a:cs typeface="Arial" pitchFamily="34" charset="0"/>
              </a:rPr>
              <a:t> ở </a:t>
            </a:r>
            <a:r>
              <a:rPr lang="en-US" dirty="0" err="1" smtClean="0">
                <a:latin typeface="Arial" pitchFamily="34" charset="0"/>
                <a:cs typeface="Arial" pitchFamily="34" charset="0"/>
              </a:rPr>
              <a:t>lớp</a:t>
            </a:r>
            <a:r>
              <a:rPr lang="en-US" dirty="0" smtClean="0">
                <a:latin typeface="Arial" pitchFamily="34" charset="0"/>
                <a:cs typeface="Arial" pitchFamily="34" charset="0"/>
              </a:rPr>
              <a:t>/</a:t>
            </a:r>
            <a:r>
              <a:rPr lang="en-US" dirty="0" err="1" smtClean="0">
                <a:latin typeface="Arial" pitchFamily="34" charset="0"/>
                <a:cs typeface="Arial" pitchFamily="34" charset="0"/>
              </a:rPr>
              <a:t>trường</a:t>
            </a:r>
            <a:r>
              <a:rPr lang="en-US" dirty="0" smtClean="0">
                <a:latin typeface="Arial" pitchFamily="34" charset="0"/>
                <a:cs typeface="Arial" pitchFamily="34" charset="0"/>
              </a:rPr>
              <a:t> </a:t>
            </a:r>
            <a:r>
              <a:rPr lang="en-US" dirty="0" err="1" smtClean="0">
                <a:latin typeface="Arial" pitchFamily="34" charset="0"/>
                <a:cs typeface="Arial" pitchFamily="34" charset="0"/>
              </a:rPr>
              <a:t>mình</a:t>
            </a:r>
            <a:r>
              <a:rPr lang="en-US" dirty="0" smtClean="0">
                <a:latin typeface="Arial" pitchFamily="34" charset="0"/>
                <a:cs typeface="Arial" pitchFamily="34" charset="0"/>
              </a:rPr>
              <a:t> </a:t>
            </a:r>
            <a:r>
              <a:rPr lang="en-US" dirty="0" err="1" smtClean="0">
                <a:latin typeface="Arial" pitchFamily="34" charset="0"/>
                <a:cs typeface="Arial" pitchFamily="34" charset="0"/>
              </a:rPr>
              <a:t>chưa</a:t>
            </a:r>
            <a:r>
              <a:rPr lang="en-US" dirty="0" smtClean="0">
                <a:latin typeface="Arial" pitchFamily="34" charset="0"/>
                <a:cs typeface="Arial" pitchFamily="34" charset="0"/>
              </a:rPr>
              <a:t>? </a:t>
            </a:r>
            <a:r>
              <a:rPr lang="en-US" dirty="0" err="1" smtClean="0">
                <a:latin typeface="Arial" pitchFamily="34" charset="0"/>
                <a:cs typeface="Arial" pitchFamily="34" charset="0"/>
              </a:rPr>
              <a:t>Cách</a:t>
            </a:r>
            <a:r>
              <a:rPr lang="en-US" dirty="0" smtClean="0">
                <a:latin typeface="Arial" pitchFamily="34" charset="0"/>
                <a:cs typeface="Arial" pitchFamily="34" charset="0"/>
              </a:rPr>
              <a:t> </a:t>
            </a:r>
            <a:r>
              <a:rPr lang="en-US" dirty="0" err="1" smtClean="0">
                <a:latin typeface="Arial" pitchFamily="34" charset="0"/>
                <a:cs typeface="Arial" pitchFamily="34" charset="0"/>
              </a:rPr>
              <a:t>thức</a:t>
            </a:r>
            <a:r>
              <a:rPr lang="en-US" dirty="0" smtClean="0">
                <a:latin typeface="Arial" pitchFamily="34" charset="0"/>
                <a:cs typeface="Arial" pitchFamily="34" charset="0"/>
              </a:rPr>
              <a:t> </a:t>
            </a:r>
            <a:r>
              <a:rPr lang="en-US" dirty="0" err="1" smtClean="0">
                <a:latin typeface="Arial" pitchFamily="34" charset="0"/>
                <a:cs typeface="Arial" pitchFamily="34" charset="0"/>
              </a:rPr>
              <a:t>tổ</a:t>
            </a:r>
            <a:r>
              <a:rPr lang="en-US" dirty="0" smtClean="0">
                <a:latin typeface="Arial" pitchFamily="34" charset="0"/>
                <a:cs typeface="Arial" pitchFamily="34" charset="0"/>
              </a:rPr>
              <a:t> </a:t>
            </a:r>
            <a:r>
              <a:rPr lang="en-US" dirty="0" err="1" smtClean="0">
                <a:latin typeface="Arial" pitchFamily="34" charset="0"/>
                <a:cs typeface="Arial" pitchFamily="34" charset="0"/>
              </a:rPr>
              <a:t>chức</a:t>
            </a:r>
            <a:r>
              <a:rPr lang="en-US" dirty="0" smtClean="0">
                <a:latin typeface="Arial" pitchFamily="34" charset="0"/>
                <a:cs typeface="Arial" pitchFamily="34" charset="0"/>
              </a:rPr>
              <a:t> </a:t>
            </a:r>
            <a:r>
              <a:rPr lang="en-US" dirty="0" err="1" smtClean="0">
                <a:latin typeface="Arial" pitchFamily="34" charset="0"/>
                <a:cs typeface="Arial" pitchFamily="34" charset="0"/>
              </a:rPr>
              <a:t>như</a:t>
            </a:r>
            <a:r>
              <a:rPr lang="en-US" dirty="0" smtClean="0">
                <a:latin typeface="Arial" pitchFamily="34" charset="0"/>
                <a:cs typeface="Arial" pitchFamily="34" charset="0"/>
              </a:rPr>
              <a:t> </a:t>
            </a:r>
            <a:r>
              <a:rPr lang="en-US" dirty="0" err="1" smtClean="0">
                <a:latin typeface="Arial" pitchFamily="34" charset="0"/>
                <a:cs typeface="Arial" pitchFamily="34" charset="0"/>
              </a:rPr>
              <a:t>thế</a:t>
            </a:r>
            <a:r>
              <a:rPr lang="en-US" dirty="0" smtClean="0">
                <a:latin typeface="Arial" pitchFamily="34" charset="0"/>
                <a:cs typeface="Arial" pitchFamily="34" charset="0"/>
              </a:rPr>
              <a:t> </a:t>
            </a:r>
            <a:r>
              <a:rPr lang="en-US" dirty="0" err="1" smtClean="0">
                <a:latin typeface="Arial" pitchFamily="34" charset="0"/>
                <a:cs typeface="Arial" pitchFamily="34" charset="0"/>
              </a:rPr>
              <a:t>nào</a:t>
            </a:r>
            <a:r>
              <a:rPr lang="en-US" dirty="0" smtClean="0">
                <a:latin typeface="Arial" pitchFamily="34" charset="0"/>
                <a:cs typeface="Arial" pitchFamily="34" charset="0"/>
              </a:rPr>
              <a:t>?</a:t>
            </a:r>
          </a:p>
          <a:p>
            <a:pPr marL="0" indent="0" algn="just">
              <a:buNone/>
            </a:pPr>
            <a:r>
              <a:rPr lang="en-US" dirty="0" smtClean="0">
                <a:latin typeface="Arial" pitchFamily="34" charset="0"/>
                <a:cs typeface="Arial" pitchFamily="34" charset="0"/>
              </a:rPr>
              <a:t>2. </a:t>
            </a:r>
            <a:r>
              <a:rPr lang="en-US" dirty="0" err="1" smtClean="0">
                <a:latin typeface="Arial" pitchFamily="34" charset="0"/>
                <a:cs typeface="Arial" pitchFamily="34" charset="0"/>
              </a:rPr>
              <a:t>Vậy</a:t>
            </a:r>
            <a:r>
              <a:rPr lang="en-US" dirty="0" smtClean="0">
                <a:latin typeface="Arial" pitchFamily="34" charset="0"/>
                <a:cs typeface="Arial" pitchFamily="34" charset="0"/>
              </a:rPr>
              <a:t>, </a:t>
            </a:r>
            <a:r>
              <a:rPr lang="en-US" dirty="0" err="1" smtClean="0">
                <a:latin typeface="Arial" pitchFamily="34" charset="0"/>
                <a:cs typeface="Arial" pitchFamily="34" charset="0"/>
              </a:rPr>
              <a:t>các</a:t>
            </a:r>
            <a:r>
              <a:rPr lang="en-US" dirty="0" smtClean="0">
                <a:latin typeface="Arial" pitchFamily="34" charset="0"/>
                <a:cs typeface="Arial" pitchFamily="34" charset="0"/>
              </a:rPr>
              <a:t> </a:t>
            </a:r>
            <a:r>
              <a:rPr lang="en-US" dirty="0" err="1" smtClean="0">
                <a:latin typeface="Arial" pitchFamily="34" charset="0"/>
                <a:cs typeface="Arial" pitchFamily="34" charset="0"/>
              </a:rPr>
              <a:t>hoạt</a:t>
            </a:r>
            <a:r>
              <a:rPr lang="en-US" dirty="0" smtClean="0">
                <a:latin typeface="Arial" pitchFamily="34" charset="0"/>
                <a:cs typeface="Arial" pitchFamily="34" charset="0"/>
              </a:rPr>
              <a:t> </a:t>
            </a:r>
            <a:r>
              <a:rPr lang="en-US" dirty="0" err="1" smtClean="0">
                <a:latin typeface="Arial" pitchFamily="34" charset="0"/>
                <a:cs typeface="Arial" pitchFamily="34" charset="0"/>
              </a:rPr>
              <a:t>động</a:t>
            </a:r>
            <a:r>
              <a:rPr lang="en-US" dirty="0" smtClean="0">
                <a:latin typeface="Arial" pitchFamily="34" charset="0"/>
                <a:cs typeface="Arial" pitchFamily="34" charset="0"/>
              </a:rPr>
              <a:t> </a:t>
            </a:r>
            <a:r>
              <a:rPr lang="en-US" dirty="0" err="1" smtClean="0">
                <a:latin typeface="Arial" pitchFamily="34" charset="0"/>
                <a:cs typeface="Arial" pitchFamily="34" charset="0"/>
              </a:rPr>
              <a:t>đó</a:t>
            </a:r>
            <a:r>
              <a:rPr lang="en-US" dirty="0" smtClean="0">
                <a:latin typeface="Arial" pitchFamily="34" charset="0"/>
                <a:cs typeface="Arial" pitchFamily="34" charset="0"/>
              </a:rPr>
              <a:t> </a:t>
            </a:r>
            <a:r>
              <a:rPr lang="en-US" dirty="0" err="1" smtClean="0">
                <a:latin typeface="Arial" pitchFamily="34" charset="0"/>
                <a:cs typeface="Arial" pitchFamily="34" charset="0"/>
              </a:rPr>
              <a:t>là</a:t>
            </a:r>
            <a:r>
              <a:rPr lang="en-US" dirty="0" smtClean="0">
                <a:latin typeface="Arial" pitchFamily="34" charset="0"/>
                <a:cs typeface="Arial" pitchFamily="34" charset="0"/>
              </a:rPr>
              <a:t> </a:t>
            </a:r>
            <a:r>
              <a:rPr lang="en-US" dirty="0" err="1" smtClean="0">
                <a:latin typeface="Arial" pitchFamily="34" charset="0"/>
                <a:cs typeface="Arial" pitchFamily="34" charset="0"/>
              </a:rPr>
              <a:t>hoạt</a:t>
            </a:r>
            <a:r>
              <a:rPr lang="en-US" dirty="0" smtClean="0">
                <a:latin typeface="Arial" pitchFamily="34" charset="0"/>
                <a:cs typeface="Arial" pitchFamily="34" charset="0"/>
              </a:rPr>
              <a:t> </a:t>
            </a:r>
            <a:r>
              <a:rPr lang="en-US" dirty="0" err="1" smtClean="0">
                <a:latin typeface="Arial" pitchFamily="34" charset="0"/>
                <a:cs typeface="Arial" pitchFamily="34" charset="0"/>
              </a:rPr>
              <a:t>thực</a:t>
            </a:r>
            <a:r>
              <a:rPr lang="en-US" dirty="0" smtClean="0">
                <a:latin typeface="Arial" pitchFamily="34" charset="0"/>
                <a:cs typeface="Arial" pitchFamily="34" charset="0"/>
              </a:rPr>
              <a:t> </a:t>
            </a:r>
            <a:r>
              <a:rPr lang="en-US" dirty="0" err="1" smtClean="0">
                <a:latin typeface="Arial" pitchFamily="34" charset="0"/>
                <a:cs typeface="Arial" pitchFamily="34" charset="0"/>
              </a:rPr>
              <a:t>hành</a:t>
            </a:r>
            <a:r>
              <a:rPr lang="en-US" dirty="0" smtClean="0">
                <a:latin typeface="Arial" pitchFamily="34" charset="0"/>
                <a:cs typeface="Arial" pitchFamily="34" charset="0"/>
              </a:rPr>
              <a:t> hay </a:t>
            </a:r>
            <a:r>
              <a:rPr lang="en-US" dirty="0" err="1" smtClean="0">
                <a:latin typeface="Arial" pitchFamily="34" charset="0"/>
                <a:cs typeface="Arial" pitchFamily="34" charset="0"/>
              </a:rPr>
              <a:t>hoạt</a:t>
            </a:r>
            <a:r>
              <a:rPr lang="en-US" dirty="0" smtClean="0">
                <a:latin typeface="Arial" pitchFamily="34" charset="0"/>
                <a:cs typeface="Arial" pitchFamily="34" charset="0"/>
              </a:rPr>
              <a:t> </a:t>
            </a:r>
            <a:r>
              <a:rPr lang="en-US" dirty="0" err="1" smtClean="0">
                <a:latin typeface="Arial" pitchFamily="34" charset="0"/>
                <a:cs typeface="Arial" pitchFamily="34" charset="0"/>
              </a:rPr>
              <a:t>động</a:t>
            </a:r>
            <a:r>
              <a:rPr lang="en-US" dirty="0" smtClean="0">
                <a:latin typeface="Arial" pitchFamily="34" charset="0"/>
                <a:cs typeface="Arial" pitchFamily="34" charset="0"/>
              </a:rPr>
              <a:t> </a:t>
            </a:r>
            <a:r>
              <a:rPr lang="en-US" dirty="0" err="1" smtClean="0">
                <a:latin typeface="Arial" pitchFamily="34" charset="0"/>
                <a:cs typeface="Arial" pitchFamily="34" charset="0"/>
              </a:rPr>
              <a:t>ngoại</a:t>
            </a:r>
            <a:r>
              <a:rPr lang="en-US" dirty="0" smtClean="0">
                <a:latin typeface="Arial" pitchFamily="34" charset="0"/>
                <a:cs typeface="Arial" pitchFamily="34" charset="0"/>
              </a:rPr>
              <a:t> </a:t>
            </a:r>
            <a:r>
              <a:rPr lang="en-US" dirty="0" err="1" smtClean="0">
                <a:latin typeface="Arial" pitchFamily="34" charset="0"/>
                <a:cs typeface="Arial" pitchFamily="34" charset="0"/>
              </a:rPr>
              <a:t>khóa</a:t>
            </a:r>
            <a:r>
              <a:rPr lang="en-US" dirty="0" smtClean="0">
                <a:latin typeface="Arial" pitchFamily="34" charset="0"/>
                <a:cs typeface="Arial" pitchFamily="34" charset="0"/>
              </a:rPr>
              <a:t>, </a:t>
            </a:r>
            <a:r>
              <a:rPr lang="en-US" dirty="0" err="1" smtClean="0">
                <a:latin typeface="Arial" pitchFamily="34" charset="0"/>
                <a:cs typeface="Arial" pitchFamily="34" charset="0"/>
              </a:rPr>
              <a:t>hoạt</a:t>
            </a:r>
            <a:r>
              <a:rPr lang="en-US" dirty="0" smtClean="0">
                <a:latin typeface="Arial" pitchFamily="34" charset="0"/>
                <a:cs typeface="Arial" pitchFamily="34" charset="0"/>
              </a:rPr>
              <a:t> </a:t>
            </a:r>
            <a:r>
              <a:rPr lang="en-US" dirty="0" err="1" smtClean="0">
                <a:latin typeface="Arial" pitchFamily="34" charset="0"/>
                <a:cs typeface="Arial" pitchFamily="34" charset="0"/>
              </a:rPr>
              <a:t>động</a:t>
            </a:r>
            <a:r>
              <a:rPr lang="en-US" dirty="0" smtClean="0">
                <a:latin typeface="Arial" pitchFamily="34" charset="0"/>
                <a:cs typeface="Arial" pitchFamily="34" charset="0"/>
              </a:rPr>
              <a:t> </a:t>
            </a:r>
            <a:r>
              <a:rPr lang="en-US" dirty="0" err="1" smtClean="0">
                <a:latin typeface="Arial" pitchFamily="34" charset="0"/>
                <a:cs typeface="Arial" pitchFamily="34" charset="0"/>
              </a:rPr>
              <a:t>ngoài</a:t>
            </a:r>
            <a:r>
              <a:rPr lang="en-US" dirty="0" smtClean="0">
                <a:latin typeface="Arial" pitchFamily="34" charset="0"/>
                <a:cs typeface="Arial" pitchFamily="34" charset="0"/>
              </a:rPr>
              <a:t> </a:t>
            </a:r>
            <a:r>
              <a:rPr lang="en-US" dirty="0" err="1" smtClean="0">
                <a:latin typeface="Arial" pitchFamily="34" charset="0"/>
                <a:cs typeface="Arial" pitchFamily="34" charset="0"/>
              </a:rPr>
              <a:t>giờ</a:t>
            </a:r>
            <a:r>
              <a:rPr lang="en-US" dirty="0" smtClean="0">
                <a:latin typeface="Arial" pitchFamily="34" charset="0"/>
                <a:cs typeface="Arial" pitchFamily="34" charset="0"/>
              </a:rPr>
              <a:t> </a:t>
            </a:r>
            <a:r>
              <a:rPr lang="en-US" dirty="0" err="1" smtClean="0">
                <a:latin typeface="Arial" pitchFamily="34" charset="0"/>
                <a:cs typeface="Arial" pitchFamily="34" charset="0"/>
              </a:rPr>
              <a:t>lên</a:t>
            </a:r>
            <a:r>
              <a:rPr lang="en-US" dirty="0" smtClean="0">
                <a:latin typeface="Arial" pitchFamily="34" charset="0"/>
                <a:cs typeface="Arial" pitchFamily="34" charset="0"/>
              </a:rPr>
              <a:t> </a:t>
            </a:r>
            <a:r>
              <a:rPr lang="en-US" dirty="0" err="1" smtClean="0">
                <a:latin typeface="Arial" pitchFamily="34" charset="0"/>
                <a:cs typeface="Arial" pitchFamily="34" charset="0"/>
              </a:rPr>
              <a:t>lớp</a:t>
            </a:r>
            <a:r>
              <a:rPr lang="en-US" dirty="0" smtClean="0">
                <a:latin typeface="Arial" pitchFamily="34" charset="0"/>
                <a:cs typeface="Arial" pitchFamily="34" charset="0"/>
              </a:rPr>
              <a:t> hay HĐTNST?</a:t>
            </a:r>
          </a:p>
          <a:p>
            <a:pPr marL="0" indent="0" algn="just">
              <a:buNone/>
            </a:pPr>
            <a:r>
              <a:rPr lang="en-US" dirty="0" smtClean="0">
                <a:latin typeface="Arial" pitchFamily="34" charset="0"/>
                <a:cs typeface="Arial" pitchFamily="34" charset="0"/>
              </a:rPr>
              <a:t>3. Qua </a:t>
            </a:r>
            <a:r>
              <a:rPr lang="en-US" dirty="0" err="1" smtClean="0">
                <a:latin typeface="Arial" pitchFamily="34" charset="0"/>
                <a:cs typeface="Arial" pitchFamily="34" charset="0"/>
              </a:rPr>
              <a:t>đó</a:t>
            </a:r>
            <a:r>
              <a:rPr lang="en-US" dirty="0" smtClean="0">
                <a:latin typeface="Arial" pitchFamily="34" charset="0"/>
                <a:cs typeface="Arial" pitchFamily="34" charset="0"/>
              </a:rPr>
              <a:t>, </a:t>
            </a:r>
            <a:r>
              <a:rPr lang="en-US" dirty="0" err="1" smtClean="0">
                <a:latin typeface="Arial" pitchFamily="34" charset="0"/>
                <a:cs typeface="Arial" pitchFamily="34" charset="0"/>
              </a:rPr>
              <a:t>thầy</a:t>
            </a:r>
            <a:r>
              <a:rPr lang="en-US" dirty="0" smtClean="0">
                <a:latin typeface="Arial" pitchFamily="34" charset="0"/>
                <a:cs typeface="Arial" pitchFamily="34" charset="0"/>
              </a:rPr>
              <a:t>/</a:t>
            </a:r>
            <a:r>
              <a:rPr lang="en-US" dirty="0" err="1" smtClean="0">
                <a:latin typeface="Arial" pitchFamily="34" charset="0"/>
                <a:cs typeface="Arial" pitchFamily="34" charset="0"/>
              </a:rPr>
              <a:t>cô</a:t>
            </a:r>
            <a:r>
              <a:rPr lang="en-US" dirty="0" smtClean="0">
                <a:latin typeface="Arial" pitchFamily="34" charset="0"/>
                <a:cs typeface="Arial" pitchFamily="34" charset="0"/>
              </a:rPr>
              <a:t> </a:t>
            </a:r>
            <a:r>
              <a:rPr lang="en-US" dirty="0" err="1" smtClean="0">
                <a:latin typeface="Arial" pitchFamily="34" charset="0"/>
                <a:cs typeface="Arial" pitchFamily="34" charset="0"/>
              </a:rPr>
              <a:t>hiểu</a:t>
            </a:r>
            <a:r>
              <a:rPr lang="en-US" dirty="0" smtClean="0">
                <a:latin typeface="Arial" pitchFamily="34" charset="0"/>
                <a:cs typeface="Arial" pitchFamily="34" charset="0"/>
              </a:rPr>
              <a:t> </a:t>
            </a:r>
            <a:r>
              <a:rPr lang="en-US" dirty="0" err="1" smtClean="0">
                <a:latin typeface="Arial" pitchFamily="34" charset="0"/>
                <a:cs typeface="Arial" pitchFamily="34" charset="0"/>
              </a:rPr>
              <a:t>thế</a:t>
            </a:r>
            <a:r>
              <a:rPr lang="en-US" dirty="0" smtClean="0">
                <a:latin typeface="Arial" pitchFamily="34" charset="0"/>
                <a:cs typeface="Arial" pitchFamily="34" charset="0"/>
              </a:rPr>
              <a:t> </a:t>
            </a:r>
            <a:r>
              <a:rPr lang="en-US" dirty="0" err="1" smtClean="0">
                <a:latin typeface="Arial" pitchFamily="34" charset="0"/>
                <a:cs typeface="Arial" pitchFamily="34" charset="0"/>
              </a:rPr>
              <a:t>nào</a:t>
            </a:r>
            <a:r>
              <a:rPr lang="en-US" dirty="0" smtClean="0">
                <a:latin typeface="Arial" pitchFamily="34" charset="0"/>
                <a:cs typeface="Arial" pitchFamily="34" charset="0"/>
              </a:rPr>
              <a:t> </a:t>
            </a:r>
            <a:r>
              <a:rPr lang="en-US" dirty="0" err="1" smtClean="0">
                <a:latin typeface="Arial" pitchFamily="34" charset="0"/>
                <a:cs typeface="Arial" pitchFamily="34" charset="0"/>
              </a:rPr>
              <a:t>là</a:t>
            </a:r>
            <a:r>
              <a:rPr lang="en-US" dirty="0" smtClean="0">
                <a:latin typeface="Arial" pitchFamily="34" charset="0"/>
                <a:cs typeface="Arial" pitchFamily="34" charset="0"/>
              </a:rPr>
              <a:t> HĐTNST?</a:t>
            </a:r>
          </a:p>
          <a:p>
            <a:pPr marL="0" indent="0" algn="just">
              <a:buNone/>
            </a:pPr>
            <a:r>
              <a:rPr lang="en-US" dirty="0" smtClean="0">
                <a:solidFill>
                  <a:srgbClr val="FF0000"/>
                </a:solidFill>
                <a:latin typeface="Arial" pitchFamily="34" charset="0"/>
                <a:cs typeface="Arial" pitchFamily="34" charset="0"/>
              </a:rPr>
              <a:t>(</a:t>
            </a:r>
            <a:r>
              <a:rPr lang="en-US" dirty="0" err="1" smtClean="0">
                <a:solidFill>
                  <a:srgbClr val="FF0000"/>
                </a:solidFill>
                <a:latin typeface="Arial" pitchFamily="34" charset="0"/>
                <a:cs typeface="Arial" pitchFamily="34" charset="0"/>
              </a:rPr>
              <a:t>Thầy</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cô</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hãy</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ghi</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lại</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quan</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niệm</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của</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mình</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về</a:t>
            </a:r>
            <a:r>
              <a:rPr lang="en-US" dirty="0" smtClean="0">
                <a:solidFill>
                  <a:srgbClr val="FF0000"/>
                </a:solidFill>
                <a:latin typeface="Arial" pitchFamily="34" charset="0"/>
                <a:cs typeface="Arial" pitchFamily="34" charset="0"/>
              </a:rPr>
              <a:t> HĐTNST </a:t>
            </a:r>
            <a:r>
              <a:rPr lang="en-US" dirty="0" err="1" smtClean="0">
                <a:solidFill>
                  <a:srgbClr val="FF0000"/>
                </a:solidFill>
                <a:latin typeface="Arial" pitchFamily="34" charset="0"/>
                <a:cs typeface="Arial" pitchFamily="34" charset="0"/>
              </a:rPr>
              <a:t>vào</a:t>
            </a:r>
            <a:r>
              <a:rPr lang="en-US" dirty="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vở</a:t>
            </a:r>
            <a:r>
              <a:rPr lang="en-US" dirty="0" smtClean="0">
                <a:solidFill>
                  <a:srgbClr val="FF0000"/>
                </a:solidFill>
                <a:latin typeface="Arial" pitchFamily="34" charset="0"/>
                <a:cs typeface="Arial" pitchFamily="34" charset="0"/>
              </a:rPr>
              <a:t>/</a:t>
            </a:r>
            <a:r>
              <a:rPr lang="en-US" dirty="0" err="1" smtClean="0">
                <a:solidFill>
                  <a:srgbClr val="FF0000"/>
                </a:solidFill>
                <a:latin typeface="Arial" pitchFamily="34" charset="0"/>
                <a:cs typeface="Arial" pitchFamily="34" charset="0"/>
              </a:rPr>
              <a:t>sổ</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học</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tập</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và</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sẽ</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đối</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chiếu</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lại</a:t>
            </a:r>
            <a:r>
              <a:rPr lang="en-US" dirty="0" smtClean="0">
                <a:solidFill>
                  <a:srgbClr val="FF0000"/>
                </a:solidFill>
                <a:latin typeface="Arial" pitchFamily="34" charset="0"/>
                <a:cs typeface="Arial" pitchFamily="34" charset="0"/>
              </a:rPr>
              <a:t> ở </a:t>
            </a:r>
            <a:r>
              <a:rPr lang="en-US" dirty="0" err="1" smtClean="0">
                <a:solidFill>
                  <a:srgbClr val="FF0000"/>
                </a:solidFill>
                <a:latin typeface="Arial" pitchFamily="34" charset="0"/>
                <a:cs typeface="Arial" pitchFamily="34" charset="0"/>
              </a:rPr>
              <a:t>phần</a:t>
            </a:r>
            <a:r>
              <a:rPr lang="en-US" dirty="0" smtClean="0">
                <a:solidFill>
                  <a:srgbClr val="FF0000"/>
                </a:solidFill>
                <a:latin typeface="Arial" pitchFamily="34" charset="0"/>
                <a:cs typeface="Arial" pitchFamily="34" charset="0"/>
              </a:rPr>
              <a:t> </a:t>
            </a:r>
            <a:r>
              <a:rPr lang="en-US" dirty="0" err="1" smtClean="0">
                <a:solidFill>
                  <a:srgbClr val="FF0000"/>
                </a:solidFill>
                <a:latin typeface="Arial" pitchFamily="34" charset="0"/>
                <a:cs typeface="Arial" pitchFamily="34" charset="0"/>
              </a:rPr>
              <a:t>sau</a:t>
            </a:r>
            <a:r>
              <a:rPr lang="en-US" dirty="0" smtClean="0">
                <a:solidFill>
                  <a:srgbClr val="FF0000"/>
                </a:solidFill>
                <a:latin typeface="Arial" pitchFamily="34" charset="0"/>
                <a:cs typeface="Arial" pitchFamily="34" charset="0"/>
              </a:rPr>
              <a:t>.)</a:t>
            </a:r>
            <a:endParaRPr lang="en-US" dirty="0">
              <a:solidFill>
                <a:srgbClr val="FF0000"/>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11</a:t>
            </a:fld>
            <a:endParaRPr lang="en-US"/>
          </a:p>
        </p:txBody>
      </p:sp>
    </p:spTree>
    <p:extLst>
      <p:ext uri="{BB962C8B-B14F-4D97-AF65-F5344CB8AC3E}">
        <p14:creationId xmlns:p14="http://schemas.microsoft.com/office/powerpoint/2010/main" val="425090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b="1" dirty="0">
                <a:effectLst/>
                <a:latin typeface="Times New Roman" panose="02020603050405020304" pitchFamily="18" charset="0"/>
                <a:cs typeface="Times New Roman" panose="02020603050405020304" pitchFamily="18" charset="0"/>
              </a:rPr>
              <a:t>HOẠT ĐỘNG </a:t>
            </a:r>
            <a:r>
              <a:rPr lang="en-US" b="1" dirty="0" smtClean="0">
                <a:effectLst/>
                <a:latin typeface="Times New Roman" panose="02020603050405020304" pitchFamily="18" charset="0"/>
                <a:cs typeface="Times New Roman" panose="02020603050405020304" pitchFamily="18" charset="0"/>
              </a:rPr>
              <a:t>2: </a:t>
            </a:r>
            <a:r>
              <a:rPr lang="en-US" dirty="0">
                <a:effectLst/>
                <a:latin typeface="Times New Roman" panose="02020603050405020304" pitchFamily="18" charset="0"/>
                <a:cs typeface="Times New Roman" panose="02020603050405020304" pitchFamily="18" charset="0"/>
              </a:rPr>
              <a:t>PHÂN TÍCH QUY TRÌNH HỌC QUA TRẢI NGHIỆM</a:t>
            </a:r>
            <a:endParaRPr lang="en-US"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304800" y="1295400"/>
            <a:ext cx="8686800" cy="5334000"/>
          </a:xfrm>
        </p:spPr>
        <p:txBody>
          <a:bodyPr>
            <a:normAutofit fontScale="25000" lnSpcReduction="20000"/>
          </a:bodyPr>
          <a:lstStyle/>
          <a:p>
            <a:pPr marL="0" indent="0" algn="just">
              <a:lnSpc>
                <a:spcPct val="140000"/>
              </a:lnSpc>
              <a:spcBef>
                <a:spcPts val="0"/>
              </a:spcBef>
              <a:buNone/>
            </a:pPr>
            <a:r>
              <a:rPr lang="en-US" sz="12800" dirty="0" smtClean="0">
                <a:latin typeface="Times New Roman" panose="02020603050405020304" pitchFamily="18" charset="0"/>
                <a:cs typeface="Times New Roman" panose="02020603050405020304" pitchFamily="18" charset="0"/>
              </a:rPr>
              <a:t>* </a:t>
            </a:r>
            <a:r>
              <a:rPr lang="en-US" sz="12800" dirty="0" err="1" smtClean="0">
                <a:latin typeface="Times New Roman" panose="02020603050405020304" pitchFamily="18" charset="0"/>
                <a:cs typeface="Times New Roman" panose="02020603050405020304" pitchFamily="18" charset="0"/>
              </a:rPr>
              <a:t>Nếu</a:t>
            </a:r>
            <a:r>
              <a:rPr lang="en-US" sz="12800" dirty="0" smtClean="0">
                <a:latin typeface="Times New Roman" panose="02020603050405020304" pitchFamily="18" charset="0"/>
                <a:cs typeface="Times New Roman" panose="02020603050405020304" pitchFamily="18" charset="0"/>
              </a:rPr>
              <a:t> </a:t>
            </a:r>
            <a:r>
              <a:rPr lang="en-US" sz="12800" dirty="0" err="1" smtClean="0">
                <a:latin typeface="Times New Roman" panose="02020603050405020304" pitchFamily="18" charset="0"/>
                <a:cs typeface="Times New Roman" panose="02020603050405020304" pitchFamily="18" charset="0"/>
              </a:rPr>
              <a:t>xem</a:t>
            </a:r>
            <a:r>
              <a:rPr lang="en-US" sz="12800" dirty="0" smtClean="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xét</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thuật</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ngữ</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trải</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nghiệm</a:t>
            </a:r>
            <a:r>
              <a:rPr lang="en-US" sz="12800" dirty="0">
                <a:latin typeface="Times New Roman" panose="02020603050405020304" pitchFamily="18" charset="0"/>
                <a:cs typeface="Times New Roman" panose="02020603050405020304" pitchFamily="18" charset="0"/>
              </a:rPr>
              <a:t> qua </a:t>
            </a:r>
            <a:r>
              <a:rPr lang="en-US" sz="12800" dirty="0" err="1">
                <a:latin typeface="Times New Roman" panose="02020603050405020304" pitchFamily="18" charset="0"/>
                <a:cs typeface="Times New Roman" panose="02020603050405020304" pitchFamily="18" charset="0"/>
              </a:rPr>
              <a:t>khái</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niệm</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thực</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hành</a:t>
            </a:r>
            <a:r>
              <a:rPr lang="en-US" sz="12800" dirty="0">
                <a:latin typeface="Times New Roman" panose="02020603050405020304" pitchFamily="18" charset="0"/>
                <a:cs typeface="Times New Roman" panose="02020603050405020304" pitchFamily="18" charset="0"/>
              </a:rPr>
              <a:t>” (practice), </a:t>
            </a:r>
            <a:r>
              <a:rPr lang="en-US" sz="12800" dirty="0" err="1" smtClean="0">
                <a:latin typeface="Times New Roman" panose="02020603050405020304" pitchFamily="18" charset="0"/>
                <a:cs typeface="Times New Roman" panose="02020603050405020304" pitchFamily="18" charset="0"/>
              </a:rPr>
              <a:t>nghĩa</a:t>
            </a:r>
            <a:r>
              <a:rPr lang="en-US" sz="12800" dirty="0" smtClean="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là</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xem</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xét</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nó</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trong</a:t>
            </a:r>
            <a:r>
              <a:rPr lang="en-US" sz="12800" dirty="0">
                <a:latin typeface="Times New Roman" panose="02020603050405020304" pitchFamily="18" charset="0"/>
                <a:cs typeface="Times New Roman" panose="02020603050405020304" pitchFamily="18" charset="0"/>
              </a:rPr>
              <a:t> </a:t>
            </a:r>
            <a:r>
              <a:rPr lang="en-US" sz="12800" dirty="0" err="1" smtClean="0">
                <a:latin typeface="Times New Roman" panose="02020603050405020304" pitchFamily="18" charset="0"/>
                <a:cs typeface="Times New Roman" panose="02020603050405020304" pitchFamily="18" charset="0"/>
              </a:rPr>
              <a:t>quá</a:t>
            </a:r>
            <a:r>
              <a:rPr lang="en-US" sz="12800" dirty="0" smtClean="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trình</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đào</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tạo</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cũng</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như</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kết</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quả</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của</a:t>
            </a:r>
            <a:r>
              <a:rPr lang="en-US" sz="12800" dirty="0">
                <a:latin typeface="Times New Roman" panose="02020603050405020304" pitchFamily="18" charset="0"/>
                <a:cs typeface="Times New Roman" panose="02020603050405020304" pitchFamily="18" charset="0"/>
              </a:rPr>
              <a:t> </a:t>
            </a:r>
            <a:r>
              <a:rPr lang="en-US" sz="12800" dirty="0" err="1" smtClean="0">
                <a:latin typeface="Times New Roman" panose="02020603050405020304" pitchFamily="18" charset="0"/>
                <a:cs typeface="Times New Roman" panose="02020603050405020304" pitchFamily="18" charset="0"/>
              </a:rPr>
              <a:t>nó</a:t>
            </a:r>
            <a:r>
              <a:rPr lang="en-US" sz="12800" dirty="0">
                <a:latin typeface="Times New Roman" panose="02020603050405020304" pitchFamily="18" charset="0"/>
                <a:cs typeface="Times New Roman" panose="02020603050405020304" pitchFamily="18" charset="0"/>
              </a:rPr>
              <a:t>,</a:t>
            </a:r>
            <a:r>
              <a:rPr lang="en-US" sz="12800" dirty="0" smtClean="0">
                <a:latin typeface="Times New Roman" panose="02020603050405020304" pitchFamily="18" charset="0"/>
                <a:cs typeface="Times New Roman" panose="02020603050405020304" pitchFamily="18" charset="0"/>
              </a:rPr>
              <a:t> </a:t>
            </a:r>
            <a:r>
              <a:rPr lang="en-US" sz="12800" dirty="0" err="1" smtClean="0">
                <a:latin typeface="Times New Roman" panose="02020603050405020304" pitchFamily="18" charset="0"/>
                <a:cs typeface="Times New Roman" panose="02020603050405020304" pitchFamily="18" charset="0"/>
              </a:rPr>
              <a:t>thì</a:t>
            </a:r>
            <a:r>
              <a:rPr lang="en-US" sz="12800" dirty="0" smtClean="0">
                <a:latin typeface="Times New Roman" panose="02020603050405020304" pitchFamily="18" charset="0"/>
                <a:cs typeface="Times New Roman" panose="02020603050405020304" pitchFamily="18" charset="0"/>
              </a:rPr>
              <a:t> </a:t>
            </a:r>
            <a:r>
              <a:rPr lang="en-US" sz="12800" dirty="0" err="1" smtClean="0">
                <a:latin typeface="Times New Roman" panose="02020603050405020304" pitchFamily="18" charset="0"/>
                <a:cs typeface="Times New Roman" panose="02020603050405020304" pitchFamily="18" charset="0"/>
              </a:rPr>
              <a:t>theo</a:t>
            </a:r>
            <a:r>
              <a:rPr lang="en-US" sz="12800" dirty="0" smtClean="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nghĩa</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rộng</a:t>
            </a:r>
            <a:r>
              <a:rPr lang="en-US" sz="12800" dirty="0">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trải</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nghiệm</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được</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hiểu</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là</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sự</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thực</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hành</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trong</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quá</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trình</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đào</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tạo</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và</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giáo</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smtClean="0">
                <a:solidFill>
                  <a:srgbClr val="FF0000"/>
                </a:solidFill>
                <a:latin typeface="Times New Roman" panose="02020603050405020304" pitchFamily="18" charset="0"/>
                <a:cs typeface="Times New Roman" panose="02020603050405020304" pitchFamily="18" charset="0"/>
              </a:rPr>
              <a:t>dục</a:t>
            </a:r>
            <a:r>
              <a:rPr lang="en-US" sz="12800" dirty="0" smtClean="0">
                <a:latin typeface="Times New Roman" panose="02020603050405020304" pitchFamily="18" charset="0"/>
                <a:cs typeface="Times New Roman" panose="02020603050405020304" pitchFamily="18" charset="0"/>
              </a:rPr>
              <a:t>. </a:t>
            </a:r>
            <a:r>
              <a:rPr lang="en-US" sz="12800" dirty="0" err="1" smtClean="0">
                <a:latin typeface="Times New Roman" panose="02020603050405020304" pitchFamily="18" charset="0"/>
                <a:cs typeface="Times New Roman" panose="02020603050405020304" pitchFamily="18" charset="0"/>
              </a:rPr>
              <a:t>Phân</a:t>
            </a:r>
            <a:r>
              <a:rPr lang="en-US" sz="12800" dirty="0" smtClean="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định</a:t>
            </a:r>
            <a:r>
              <a:rPr lang="en-US" sz="12800" dirty="0">
                <a:latin typeface="Times New Roman" panose="02020603050405020304" pitchFamily="18" charset="0"/>
                <a:cs typeface="Times New Roman" panose="02020603050405020304" pitchFamily="18" charset="0"/>
              </a:rPr>
              <a:t> </a:t>
            </a:r>
            <a:r>
              <a:rPr lang="en-US" sz="12800" dirty="0" err="1" smtClean="0">
                <a:latin typeface="Times New Roman" panose="02020603050405020304" pitchFamily="18" charset="0"/>
                <a:cs typeface="Times New Roman" panose="02020603050405020304" pitchFamily="18" charset="0"/>
              </a:rPr>
              <a:t>sự</a:t>
            </a:r>
            <a:r>
              <a:rPr lang="en-US" sz="12800" dirty="0" smtClean="0">
                <a:latin typeface="Times New Roman" panose="02020603050405020304" pitchFamily="18" charset="0"/>
                <a:cs typeface="Times New Roman" panose="02020603050405020304" pitchFamily="18" charset="0"/>
              </a:rPr>
              <a:t> </a:t>
            </a:r>
            <a:r>
              <a:rPr lang="en-US" sz="12800" dirty="0" err="1" smtClean="0">
                <a:latin typeface="Times New Roman" panose="02020603050405020304" pitchFamily="18" charset="0"/>
                <a:cs typeface="Times New Roman" panose="02020603050405020304" pitchFamily="18" charset="0"/>
              </a:rPr>
              <a:t>khác</a:t>
            </a:r>
            <a:r>
              <a:rPr lang="en-US" sz="12800" dirty="0" smtClean="0">
                <a:latin typeface="Times New Roman" panose="02020603050405020304" pitchFamily="18" charset="0"/>
                <a:cs typeface="Times New Roman" panose="02020603050405020304" pitchFamily="18" charset="0"/>
              </a:rPr>
              <a:t> </a:t>
            </a:r>
            <a:r>
              <a:rPr lang="en-US" sz="12800" dirty="0" err="1" smtClean="0">
                <a:latin typeface="Times New Roman" panose="02020603050405020304" pitchFamily="18" charset="0"/>
                <a:cs typeface="Times New Roman" panose="02020603050405020304" pitchFamily="18" charset="0"/>
              </a:rPr>
              <a:t>biệt</a:t>
            </a:r>
            <a:r>
              <a:rPr lang="en-US" sz="12800" dirty="0" smtClean="0">
                <a:latin typeface="Times New Roman" panose="02020603050405020304" pitchFamily="18" charset="0"/>
                <a:cs typeface="Times New Roman" panose="02020603050405020304" pitchFamily="18" charset="0"/>
              </a:rPr>
              <a:t> </a:t>
            </a:r>
            <a:r>
              <a:rPr lang="en-US" sz="12800" dirty="0" err="1" smtClean="0">
                <a:latin typeface="Times New Roman" panose="02020603050405020304" pitchFamily="18" charset="0"/>
                <a:cs typeface="Times New Roman" panose="02020603050405020304" pitchFamily="18" charset="0"/>
              </a:rPr>
              <a:t>giữa</a:t>
            </a:r>
            <a:r>
              <a:rPr lang="en-US" sz="12800" dirty="0" smtClean="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trải</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nghiệm</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và</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thực</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hành</a:t>
            </a:r>
            <a:r>
              <a:rPr lang="en-US" sz="12800" dirty="0">
                <a:latin typeface="Times New Roman" panose="02020603050405020304" pitchFamily="18" charset="0"/>
                <a:cs typeface="Times New Roman" panose="02020603050405020304" pitchFamily="18" charset="0"/>
              </a:rPr>
              <a:t>, </a:t>
            </a:r>
            <a:r>
              <a:rPr lang="en-US" sz="12800" dirty="0" err="1" smtClean="0">
                <a:solidFill>
                  <a:srgbClr val="FF0000"/>
                </a:solidFill>
                <a:latin typeface="Times New Roman" panose="02020603050405020304" pitchFamily="18" charset="0"/>
                <a:cs typeface="Times New Roman" panose="02020603050405020304" pitchFamily="18" charset="0"/>
              </a:rPr>
              <a:t>thì</a:t>
            </a:r>
            <a:r>
              <a:rPr lang="en-US" sz="12800" dirty="0" smtClean="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trải</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nghiệm</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mang</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hàm</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nghĩa</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rộng</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hơn</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thực</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solidFill>
                  <a:srgbClr val="FF0000"/>
                </a:solidFill>
                <a:latin typeface="Times New Roman" panose="02020603050405020304" pitchFamily="18" charset="0"/>
                <a:cs typeface="Times New Roman" panose="02020603050405020304" pitchFamily="18" charset="0"/>
              </a:rPr>
              <a:t>hành</a:t>
            </a:r>
            <a:r>
              <a:rPr lang="en-US" sz="12800" dirty="0">
                <a:solidFill>
                  <a:srgbClr val="FF0000"/>
                </a:solidFill>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vì</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nó</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đóng</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một</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vai</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trò</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là</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nền</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tảng</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của</a:t>
            </a:r>
            <a:r>
              <a:rPr lang="en-US" sz="12800" dirty="0">
                <a:latin typeface="Times New Roman" panose="02020603050405020304" pitchFamily="18" charset="0"/>
                <a:cs typeface="Times New Roman" panose="02020603050405020304" pitchFamily="18" charset="0"/>
              </a:rPr>
              <a:t> tri </a:t>
            </a:r>
            <a:r>
              <a:rPr lang="en-US" sz="12800" dirty="0" err="1">
                <a:latin typeface="Times New Roman" panose="02020603050405020304" pitchFamily="18" charset="0"/>
                <a:cs typeface="Times New Roman" panose="02020603050405020304" pitchFamily="18" charset="0"/>
              </a:rPr>
              <a:t>thức</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và</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là</a:t>
            </a:r>
            <a:r>
              <a:rPr lang="en-US" sz="12800" dirty="0">
                <a:latin typeface="Times New Roman" panose="02020603050405020304" pitchFamily="18" charset="0"/>
                <a:cs typeface="Times New Roman" panose="02020603050405020304" pitchFamily="18" charset="0"/>
              </a:rPr>
              <a:t> </a:t>
            </a:r>
            <a:r>
              <a:rPr lang="en-US" sz="12800" dirty="0" err="1">
                <a:solidFill>
                  <a:srgbClr val="0070C0"/>
                </a:solidFill>
                <a:latin typeface="Times New Roman" panose="02020603050405020304" pitchFamily="18" charset="0"/>
                <a:cs typeface="Times New Roman" panose="02020603050405020304" pitchFamily="18" charset="0"/>
              </a:rPr>
              <a:t>tiêu</a:t>
            </a:r>
            <a:r>
              <a:rPr lang="en-US" sz="12800" dirty="0">
                <a:solidFill>
                  <a:srgbClr val="0070C0"/>
                </a:solidFill>
                <a:latin typeface="Times New Roman" panose="02020603050405020304" pitchFamily="18" charset="0"/>
                <a:cs typeface="Times New Roman" panose="02020603050405020304" pitchFamily="18" charset="0"/>
              </a:rPr>
              <a:t> </a:t>
            </a:r>
            <a:r>
              <a:rPr lang="en-US" sz="12800" dirty="0" err="1">
                <a:solidFill>
                  <a:srgbClr val="0070C0"/>
                </a:solidFill>
                <a:latin typeface="Times New Roman" panose="02020603050405020304" pitchFamily="18" charset="0"/>
                <a:cs typeface="Times New Roman" panose="02020603050405020304" pitchFamily="18" charset="0"/>
              </a:rPr>
              <a:t>chí</a:t>
            </a:r>
            <a:r>
              <a:rPr lang="en-US" sz="12800" dirty="0">
                <a:solidFill>
                  <a:srgbClr val="0070C0"/>
                </a:solidFill>
                <a:latin typeface="Times New Roman" panose="02020603050405020304" pitchFamily="18" charset="0"/>
                <a:cs typeface="Times New Roman" panose="02020603050405020304" pitchFamily="18" charset="0"/>
              </a:rPr>
              <a:t> </a:t>
            </a:r>
            <a:r>
              <a:rPr lang="en-US" sz="12800" dirty="0" err="1">
                <a:solidFill>
                  <a:srgbClr val="0070C0"/>
                </a:solidFill>
                <a:latin typeface="Times New Roman" panose="02020603050405020304" pitchFamily="18" charset="0"/>
                <a:cs typeface="Times New Roman" panose="02020603050405020304" pitchFamily="18" charset="0"/>
              </a:rPr>
              <a:t>để</a:t>
            </a:r>
            <a:r>
              <a:rPr lang="en-US" sz="12800" dirty="0">
                <a:solidFill>
                  <a:srgbClr val="0070C0"/>
                </a:solidFill>
                <a:latin typeface="Times New Roman" panose="02020603050405020304" pitchFamily="18" charset="0"/>
                <a:cs typeface="Times New Roman" panose="02020603050405020304" pitchFamily="18" charset="0"/>
              </a:rPr>
              <a:t> </a:t>
            </a:r>
            <a:r>
              <a:rPr lang="en-US" sz="12800" dirty="0" err="1">
                <a:solidFill>
                  <a:srgbClr val="0070C0"/>
                </a:solidFill>
                <a:latin typeface="Times New Roman" panose="02020603050405020304" pitchFamily="18" charset="0"/>
                <a:cs typeface="Times New Roman" panose="02020603050405020304" pitchFamily="18" charset="0"/>
              </a:rPr>
              <a:t>nhận</a:t>
            </a:r>
            <a:r>
              <a:rPr lang="en-US" sz="12800" dirty="0">
                <a:solidFill>
                  <a:srgbClr val="0070C0"/>
                </a:solidFill>
                <a:latin typeface="Times New Roman" panose="02020603050405020304" pitchFamily="18" charset="0"/>
                <a:cs typeface="Times New Roman" panose="02020603050405020304" pitchFamily="18" charset="0"/>
              </a:rPr>
              <a:t> </a:t>
            </a:r>
            <a:r>
              <a:rPr lang="en-US" sz="12800" dirty="0" err="1">
                <a:solidFill>
                  <a:srgbClr val="0070C0"/>
                </a:solidFill>
                <a:latin typeface="Times New Roman" panose="02020603050405020304" pitchFamily="18" charset="0"/>
                <a:cs typeface="Times New Roman" panose="02020603050405020304" pitchFamily="18" charset="0"/>
              </a:rPr>
              <a:t>biết</a:t>
            </a:r>
            <a:r>
              <a:rPr lang="en-US" sz="12800" dirty="0">
                <a:solidFill>
                  <a:srgbClr val="0070C0"/>
                </a:solidFill>
                <a:latin typeface="Times New Roman" panose="02020603050405020304" pitchFamily="18" charset="0"/>
                <a:cs typeface="Times New Roman" panose="02020603050405020304" pitchFamily="18" charset="0"/>
              </a:rPr>
              <a:t> </a:t>
            </a:r>
            <a:r>
              <a:rPr lang="en-US" sz="12800" dirty="0" err="1">
                <a:solidFill>
                  <a:srgbClr val="0070C0"/>
                </a:solidFill>
                <a:latin typeface="Times New Roman" panose="02020603050405020304" pitchFamily="18" charset="0"/>
                <a:cs typeface="Times New Roman" panose="02020603050405020304" pitchFamily="18" charset="0"/>
              </a:rPr>
              <a:t>sự</a:t>
            </a:r>
            <a:r>
              <a:rPr lang="en-US" sz="12800" dirty="0">
                <a:solidFill>
                  <a:srgbClr val="0070C0"/>
                </a:solidFill>
                <a:latin typeface="Times New Roman" panose="02020603050405020304" pitchFamily="18" charset="0"/>
                <a:cs typeface="Times New Roman" panose="02020603050405020304" pitchFamily="18" charset="0"/>
              </a:rPr>
              <a:t> </a:t>
            </a:r>
            <a:r>
              <a:rPr lang="en-US" sz="12800" dirty="0" err="1" smtClean="0">
                <a:solidFill>
                  <a:srgbClr val="0070C0"/>
                </a:solidFill>
                <a:latin typeface="Times New Roman" panose="02020603050405020304" pitchFamily="18" charset="0"/>
                <a:cs typeface="Times New Roman" panose="02020603050405020304" pitchFamily="18" charset="0"/>
              </a:rPr>
              <a:t>thật</a:t>
            </a:r>
            <a:r>
              <a:rPr lang="en-US" sz="12800" dirty="0" smtClean="0">
                <a:solidFill>
                  <a:srgbClr val="0070C0"/>
                </a:solidFill>
                <a:latin typeface="Times New Roman" panose="02020603050405020304" pitchFamily="18" charset="0"/>
                <a:cs typeface="Times New Roman" panose="02020603050405020304" pitchFamily="18" charset="0"/>
              </a:rPr>
              <a:t>, </a:t>
            </a:r>
            <a:r>
              <a:rPr lang="en-US" sz="12800" dirty="0" err="1" smtClean="0">
                <a:solidFill>
                  <a:srgbClr val="0070C0"/>
                </a:solidFill>
                <a:latin typeface="Times New Roman" panose="02020603050405020304" pitchFamily="18" charset="0"/>
                <a:cs typeface="Times New Roman" panose="02020603050405020304" pitchFamily="18" charset="0"/>
              </a:rPr>
              <a:t>nhận</a:t>
            </a:r>
            <a:r>
              <a:rPr lang="en-US" sz="12800" dirty="0" smtClean="0">
                <a:solidFill>
                  <a:srgbClr val="0070C0"/>
                </a:solidFill>
                <a:latin typeface="Times New Roman" panose="02020603050405020304" pitchFamily="18" charset="0"/>
                <a:cs typeface="Times New Roman" panose="02020603050405020304" pitchFamily="18" charset="0"/>
              </a:rPr>
              <a:t> </a:t>
            </a:r>
            <a:r>
              <a:rPr lang="en-US" sz="12800" dirty="0" err="1" smtClean="0">
                <a:solidFill>
                  <a:srgbClr val="0070C0"/>
                </a:solidFill>
                <a:latin typeface="Times New Roman" panose="02020603050405020304" pitchFamily="18" charset="0"/>
                <a:cs typeface="Times New Roman" panose="02020603050405020304" pitchFamily="18" charset="0"/>
              </a:rPr>
              <a:t>biết</a:t>
            </a:r>
            <a:r>
              <a:rPr lang="en-US" sz="12800" dirty="0" smtClean="0">
                <a:solidFill>
                  <a:srgbClr val="0070C0"/>
                </a:solidFill>
                <a:latin typeface="Times New Roman" panose="02020603050405020304" pitchFamily="18" charset="0"/>
                <a:cs typeface="Times New Roman" panose="02020603050405020304" pitchFamily="18" charset="0"/>
              </a:rPr>
              <a:t> </a:t>
            </a:r>
            <a:r>
              <a:rPr lang="en-US" sz="12800" dirty="0" err="1" smtClean="0">
                <a:solidFill>
                  <a:srgbClr val="0070C0"/>
                </a:solidFill>
                <a:latin typeface="Times New Roman" panose="02020603050405020304" pitchFamily="18" charset="0"/>
                <a:cs typeface="Times New Roman" panose="02020603050405020304" pitchFamily="18" charset="0"/>
              </a:rPr>
              <a:t>tính</a:t>
            </a:r>
            <a:r>
              <a:rPr lang="en-US" sz="12800" dirty="0" smtClean="0">
                <a:solidFill>
                  <a:srgbClr val="0070C0"/>
                </a:solidFill>
                <a:latin typeface="Times New Roman" panose="02020603050405020304" pitchFamily="18" charset="0"/>
                <a:cs typeface="Times New Roman" panose="02020603050405020304" pitchFamily="18" charset="0"/>
              </a:rPr>
              <a:t> </a:t>
            </a:r>
            <a:r>
              <a:rPr lang="en-US" sz="12800" dirty="0" err="1" smtClean="0">
                <a:solidFill>
                  <a:srgbClr val="0070C0"/>
                </a:solidFill>
                <a:latin typeface="Times New Roman" panose="02020603050405020304" pitchFamily="18" charset="0"/>
                <a:cs typeface="Times New Roman" panose="02020603050405020304" pitchFamily="18" charset="0"/>
              </a:rPr>
              <a:t>đúng</a:t>
            </a:r>
            <a:r>
              <a:rPr lang="en-US" sz="12800" dirty="0" smtClean="0">
                <a:solidFill>
                  <a:srgbClr val="0070C0"/>
                </a:solidFill>
                <a:latin typeface="Times New Roman" panose="02020603050405020304" pitchFamily="18" charset="0"/>
                <a:cs typeface="Times New Roman" panose="02020603050405020304" pitchFamily="18" charset="0"/>
              </a:rPr>
              <a:t>/</a:t>
            </a:r>
            <a:r>
              <a:rPr lang="en-US" sz="12800" dirty="0" err="1" smtClean="0">
                <a:solidFill>
                  <a:srgbClr val="0070C0"/>
                </a:solidFill>
                <a:latin typeface="Times New Roman" panose="02020603050405020304" pitchFamily="18" charset="0"/>
                <a:cs typeface="Times New Roman" panose="02020603050405020304" pitchFamily="18" charset="0"/>
              </a:rPr>
              <a:t>sai</a:t>
            </a:r>
            <a:r>
              <a:rPr lang="en-US" sz="12800" dirty="0" smtClean="0">
                <a:solidFill>
                  <a:srgbClr val="0070C0"/>
                </a:solidFill>
                <a:latin typeface="Times New Roman" panose="02020603050405020304" pitchFamily="18" charset="0"/>
                <a:cs typeface="Times New Roman" panose="02020603050405020304" pitchFamily="18" charset="0"/>
              </a:rPr>
              <a:t>.</a:t>
            </a:r>
            <a:endParaRPr lang="en-US" sz="12800" dirty="0" smtClean="0">
              <a:latin typeface="Times New Roman" panose="02020603050405020304" pitchFamily="18" charset="0"/>
              <a:cs typeface="Times New Roman" panose="02020603050405020304" pitchFamily="18" charset="0"/>
            </a:endParaRPr>
          </a:p>
          <a:p>
            <a:pPr marL="0" indent="0" algn="just">
              <a:buNone/>
            </a:pPr>
            <a:r>
              <a:rPr lang="en-US" dirty="0"/>
              <a:t/>
            </a:r>
            <a:br>
              <a:rPr lang="en-US" dirty="0"/>
            </a:b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12</a:t>
            </a:fld>
            <a:endParaRPr lang="en-US"/>
          </a:p>
        </p:txBody>
      </p:sp>
    </p:spTree>
    <p:extLst>
      <p:ext uri="{BB962C8B-B14F-4D97-AF65-F5344CB8AC3E}">
        <p14:creationId xmlns:p14="http://schemas.microsoft.com/office/powerpoint/2010/main" val="1416616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b="1" dirty="0">
                <a:effectLst/>
                <a:latin typeface="Times New Roman" panose="02020603050405020304" pitchFamily="18" charset="0"/>
                <a:cs typeface="Times New Roman" panose="02020603050405020304" pitchFamily="18" charset="0"/>
              </a:rPr>
              <a:t>HOẠT ĐỘNG </a:t>
            </a:r>
            <a:r>
              <a:rPr lang="en-US" b="1" dirty="0" smtClean="0">
                <a:effectLst/>
                <a:latin typeface="Times New Roman" panose="02020603050405020304" pitchFamily="18" charset="0"/>
                <a:cs typeface="Times New Roman" panose="02020603050405020304" pitchFamily="18" charset="0"/>
              </a:rPr>
              <a:t>2: </a:t>
            </a:r>
            <a:r>
              <a:rPr lang="en-US" dirty="0">
                <a:effectLst/>
                <a:latin typeface="Times New Roman" panose="02020603050405020304" pitchFamily="18" charset="0"/>
                <a:cs typeface="Times New Roman" panose="02020603050405020304" pitchFamily="18" charset="0"/>
              </a:rPr>
              <a:t>PHÂN TÍCH QUY TRÌNH HỌC QUA TRẢI NGHIỆM</a:t>
            </a:r>
            <a:endParaRPr lang="en-US"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304800" y="1295400"/>
            <a:ext cx="8686800" cy="5334000"/>
          </a:xfrm>
        </p:spPr>
        <p:txBody>
          <a:bodyPr>
            <a:normAutofit fontScale="32500" lnSpcReduction="20000"/>
          </a:bodyPr>
          <a:lstStyle/>
          <a:p>
            <a:pPr marL="0" indent="0" algn="just">
              <a:lnSpc>
                <a:spcPct val="140000"/>
              </a:lnSpc>
              <a:spcBef>
                <a:spcPts val="0"/>
              </a:spcBef>
              <a:buNone/>
            </a:pPr>
            <a:r>
              <a:rPr lang="vi-VN" sz="11200" b="1" dirty="0" smtClean="0">
                <a:latin typeface="Times New Roman" panose="02020603050405020304" pitchFamily="18" charset="0"/>
                <a:cs typeface="Times New Roman" panose="02020603050405020304" pitchFamily="18" charset="0"/>
              </a:rPr>
              <a:t>Thực </a:t>
            </a:r>
            <a:r>
              <a:rPr lang="vi-VN" sz="11200" b="1" dirty="0">
                <a:latin typeface="Times New Roman" panose="02020603050405020304" pitchFamily="18" charset="0"/>
                <a:cs typeface="Times New Roman" panose="02020603050405020304" pitchFamily="18" charset="0"/>
              </a:rPr>
              <a:t>hành</a:t>
            </a:r>
            <a:r>
              <a:rPr lang="vi-VN" sz="11200" dirty="0">
                <a:latin typeface="Times New Roman" panose="02020603050405020304" pitchFamily="18" charset="0"/>
                <a:cs typeface="Times New Roman" panose="02020603050405020304" pitchFamily="18" charset="0"/>
              </a:rPr>
              <a:t> (practice, practicum), </a:t>
            </a:r>
            <a:r>
              <a:rPr lang="vi-VN" sz="11200" b="1" dirty="0">
                <a:latin typeface="Times New Roman" panose="02020603050405020304" pitchFamily="18" charset="0"/>
                <a:cs typeface="Times New Roman" panose="02020603050405020304" pitchFamily="18" charset="0"/>
              </a:rPr>
              <a:t>thực tập</a:t>
            </a:r>
            <a:r>
              <a:rPr lang="vi-VN" sz="11200" dirty="0">
                <a:latin typeface="Times New Roman" panose="02020603050405020304" pitchFamily="18" charset="0"/>
                <a:cs typeface="Times New Roman" panose="02020603050405020304" pitchFamily="18" charset="0"/>
              </a:rPr>
              <a:t> (tập làm, learning by doing); </a:t>
            </a:r>
            <a:r>
              <a:rPr lang="vi-VN" sz="11200" b="1" dirty="0">
                <a:latin typeface="Times New Roman" panose="02020603050405020304" pitchFamily="18" charset="0"/>
                <a:cs typeface="Times New Roman" panose="02020603050405020304" pitchFamily="18" charset="0"/>
              </a:rPr>
              <a:t>trải nghiệm</a:t>
            </a:r>
            <a:r>
              <a:rPr lang="vi-VN" sz="11200" dirty="0">
                <a:latin typeface="Times New Roman" panose="02020603050405020304" pitchFamily="18" charset="0"/>
                <a:cs typeface="Times New Roman" panose="02020603050405020304" pitchFamily="18" charset="0"/>
              </a:rPr>
              <a:t> (experiencing) đều là những </a:t>
            </a:r>
            <a:r>
              <a:rPr lang="en-US" sz="11200" dirty="0" err="1" smtClean="0">
                <a:solidFill>
                  <a:srgbClr val="FF0000"/>
                </a:solidFill>
                <a:latin typeface="Times New Roman" panose="02020603050405020304" pitchFamily="18" charset="0"/>
                <a:cs typeface="Times New Roman" panose="02020603050405020304" pitchFamily="18" charset="0"/>
              </a:rPr>
              <a:t>phương</a:t>
            </a:r>
            <a:r>
              <a:rPr lang="vi-VN" sz="11200" dirty="0" smtClean="0">
                <a:solidFill>
                  <a:srgbClr val="FF0000"/>
                </a:solidFill>
                <a:latin typeface="Times New Roman" panose="02020603050405020304" pitchFamily="18" charset="0"/>
                <a:cs typeface="Times New Roman" panose="02020603050405020304" pitchFamily="18" charset="0"/>
              </a:rPr>
              <a:t> </a:t>
            </a:r>
            <a:r>
              <a:rPr lang="vi-VN" sz="11200" dirty="0">
                <a:solidFill>
                  <a:srgbClr val="FF0000"/>
                </a:solidFill>
                <a:latin typeface="Times New Roman" panose="02020603050405020304" pitchFamily="18" charset="0"/>
                <a:cs typeface="Times New Roman" panose="02020603050405020304" pitchFamily="18" charset="0"/>
              </a:rPr>
              <a:t>thức học tập gắn với thực tiễn</a:t>
            </a:r>
            <a:r>
              <a:rPr lang="vi-VN" sz="11200" dirty="0">
                <a:latin typeface="Times New Roman" panose="02020603050405020304" pitchFamily="18" charset="0"/>
                <a:cs typeface="Times New Roman" panose="02020603050405020304" pitchFamily="18" charset="0"/>
              </a:rPr>
              <a:t>, là những phương thức học tập hiệu quả. Tuy nhiên, việc học trong 3 dạng hoạt động này không hoàn toàn giống nhau, mặc dù liên quan đến nhau</a:t>
            </a:r>
            <a:r>
              <a:rPr lang="vi-VN" sz="11200" dirty="0" smtClean="0">
                <a:latin typeface="Times New Roman" panose="02020603050405020304" pitchFamily="18" charset="0"/>
                <a:cs typeface="Times New Roman" panose="02020603050405020304" pitchFamily="18" charset="0"/>
              </a:rPr>
              <a:t>.</a:t>
            </a:r>
            <a:endParaRPr lang="en-US" sz="11200" dirty="0">
              <a:solidFill>
                <a:srgbClr val="0070C0"/>
              </a:solidFill>
              <a:latin typeface="Times New Roman" panose="02020603050405020304" pitchFamily="18" charset="0"/>
              <a:cs typeface="Times New Roman" panose="02020603050405020304" pitchFamily="18" charset="0"/>
            </a:endParaRPr>
          </a:p>
          <a:p>
            <a:pPr marL="0" indent="0" algn="just">
              <a:lnSpc>
                <a:spcPct val="140000"/>
              </a:lnSpc>
              <a:buNone/>
            </a:pPr>
            <a:endParaRPr lang="en-US" sz="4400" dirty="0" smtClean="0">
              <a:latin typeface="Arial" pitchFamily="34" charset="0"/>
              <a:cs typeface="Arial" pitchFamily="34" charset="0"/>
            </a:endParaRPr>
          </a:p>
          <a:p>
            <a:pPr marL="0" indent="0" algn="just">
              <a:buNone/>
            </a:pPr>
            <a:r>
              <a:rPr lang="en-US" dirty="0"/>
              <a:t/>
            </a:r>
            <a:br>
              <a:rPr lang="en-US" dirty="0"/>
            </a:b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13</a:t>
            </a:fld>
            <a:endParaRPr lang="en-US"/>
          </a:p>
        </p:txBody>
      </p:sp>
    </p:spTree>
    <p:extLst>
      <p:ext uri="{BB962C8B-B14F-4D97-AF65-F5344CB8AC3E}">
        <p14:creationId xmlns:p14="http://schemas.microsoft.com/office/powerpoint/2010/main" val="2317624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838200"/>
          </a:xfrm>
        </p:spPr>
        <p:txBody>
          <a:bodyPr>
            <a:normAutofit/>
          </a:bodyPr>
          <a:lstStyle/>
          <a:p>
            <a:pPr algn="ctr"/>
            <a:r>
              <a:rPr lang="en-US" sz="2200" b="1" dirty="0">
                <a:effectLst/>
                <a:latin typeface="Times New Roman" panose="02020603050405020304" pitchFamily="18" charset="0"/>
                <a:cs typeface="Times New Roman" panose="02020603050405020304" pitchFamily="18" charset="0"/>
              </a:rPr>
              <a:t>HOẠT ĐỘNG </a:t>
            </a:r>
            <a:r>
              <a:rPr lang="en-US" sz="2200" b="1" dirty="0" smtClean="0">
                <a:effectLst/>
                <a:latin typeface="Times New Roman" panose="02020603050405020304" pitchFamily="18" charset="0"/>
                <a:cs typeface="Times New Roman" panose="02020603050405020304" pitchFamily="18" charset="0"/>
              </a:rPr>
              <a:t>2: </a:t>
            </a:r>
            <a:r>
              <a:rPr lang="en-US" sz="2200" dirty="0">
                <a:effectLst/>
                <a:latin typeface="Times New Roman" panose="02020603050405020304" pitchFamily="18" charset="0"/>
                <a:cs typeface="Times New Roman" panose="02020603050405020304" pitchFamily="18" charset="0"/>
              </a:rPr>
              <a:t>PHÂN TÍCH QUY TRÌNH HỌC QUA TRẢI NGHIỆM</a:t>
            </a:r>
            <a:endParaRPr lang="en-US" sz="2200" dirty="0">
              <a:solidFill>
                <a:srgbClr val="0070C0"/>
              </a:solidFill>
              <a:latin typeface="Arial" pitchFamily="34" charset="0"/>
              <a:cs typeface="Arial"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73103884"/>
              </p:ext>
            </p:extLst>
          </p:nvPr>
        </p:nvGraphicFramePr>
        <p:xfrm>
          <a:off x="-1" y="609600"/>
          <a:ext cx="9144000" cy="6512192"/>
        </p:xfrm>
        <a:graphic>
          <a:graphicData uri="http://schemas.openxmlformats.org/drawingml/2006/table">
            <a:tbl>
              <a:tblPr firstRow="1" bandRow="1">
                <a:tableStyleId>{5C22544A-7EE6-4342-B048-85BDC9FD1C3A}</a:tableStyleId>
              </a:tblPr>
              <a:tblGrid>
                <a:gridCol w="2165684">
                  <a:extLst>
                    <a:ext uri="{9D8B030D-6E8A-4147-A177-3AD203B41FA5}">
                      <a16:colId xmlns:a16="http://schemas.microsoft.com/office/drawing/2014/main" val="2326577967"/>
                    </a:ext>
                  </a:extLst>
                </a:gridCol>
                <a:gridCol w="2727158">
                  <a:extLst>
                    <a:ext uri="{9D8B030D-6E8A-4147-A177-3AD203B41FA5}">
                      <a16:colId xmlns:a16="http://schemas.microsoft.com/office/drawing/2014/main" val="734987317"/>
                    </a:ext>
                  </a:extLst>
                </a:gridCol>
                <a:gridCol w="4251158">
                  <a:extLst>
                    <a:ext uri="{9D8B030D-6E8A-4147-A177-3AD203B41FA5}">
                      <a16:colId xmlns:a16="http://schemas.microsoft.com/office/drawing/2014/main" val="73092105"/>
                    </a:ext>
                  </a:extLst>
                </a:gridCol>
              </a:tblGrid>
              <a:tr h="568592">
                <a:tc>
                  <a:txBody>
                    <a:bodyPr/>
                    <a:lstStyle/>
                    <a:p>
                      <a:pPr algn="ctr"/>
                      <a:r>
                        <a:rPr lang="en-US" sz="2000" dirty="0" smtClean="0">
                          <a:latin typeface="Times New Roman" panose="02020603050405020304" pitchFamily="18" charset="0"/>
                          <a:cs typeface="Times New Roman" panose="02020603050405020304" pitchFamily="18" charset="0"/>
                        </a:rPr>
                        <a:t>TRẢI</a:t>
                      </a:r>
                      <a:r>
                        <a:rPr lang="en-US" sz="2000" baseline="0" dirty="0" smtClean="0">
                          <a:latin typeface="Times New Roman" panose="02020603050405020304" pitchFamily="18" charset="0"/>
                          <a:cs typeface="Times New Roman" panose="02020603050405020304" pitchFamily="18" charset="0"/>
                        </a:rPr>
                        <a:t> NGHIỆM</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THỰC</a:t>
                      </a:r>
                      <a:r>
                        <a:rPr lang="en-US" sz="2000" baseline="0" dirty="0" smtClean="0">
                          <a:latin typeface="Times New Roman" panose="02020603050405020304" pitchFamily="18" charset="0"/>
                          <a:cs typeface="Times New Roman" panose="02020603050405020304" pitchFamily="18" charset="0"/>
                        </a:rPr>
                        <a:t> HÀNH</a:t>
                      </a:r>
                      <a:endParaRPr lang="en-US" sz="2000" dirty="0">
                        <a:latin typeface="Times New Roman" panose="02020603050405020304" pitchFamily="18" charset="0"/>
                        <a:cs typeface="Times New Roman" panose="02020603050405020304" pitchFamily="18" charset="0"/>
                      </a:endParaRPr>
                    </a:p>
                  </a:txBody>
                  <a:tcPr anchor="ctr"/>
                </a:tc>
                <a:tc>
                  <a:txBody>
                    <a:bodyPr/>
                    <a:lstStyle/>
                    <a:p>
                      <a:pPr algn="ctr"/>
                      <a:r>
                        <a:rPr lang="en-US" sz="2000" dirty="0" smtClean="0">
                          <a:latin typeface="Times New Roman" panose="02020603050405020304" pitchFamily="18" charset="0"/>
                          <a:cs typeface="Times New Roman" panose="02020603050405020304" pitchFamily="18" charset="0"/>
                        </a:rPr>
                        <a:t>THỰC</a:t>
                      </a:r>
                      <a:r>
                        <a:rPr lang="en-US" sz="2000" baseline="0" dirty="0" smtClean="0">
                          <a:latin typeface="Times New Roman" panose="02020603050405020304" pitchFamily="18" charset="0"/>
                          <a:cs typeface="Times New Roman" panose="02020603050405020304" pitchFamily="18" charset="0"/>
                        </a:rPr>
                        <a:t> TẬP</a:t>
                      </a:r>
                      <a:endParaRPr lang="en-US"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224952447"/>
                  </a:ext>
                </a:extLst>
              </a:tr>
              <a:tr h="5923488">
                <a:tc>
                  <a:txBody>
                    <a:bodyPr/>
                    <a:lstStyle/>
                    <a:p>
                      <a:pPr algn="just"/>
                      <a:r>
                        <a:rPr lang="en-US" sz="2400" b="1" dirty="0" err="1" smtClean="0">
                          <a:solidFill>
                            <a:srgbClr val="0070C0"/>
                          </a:solidFill>
                          <a:latin typeface="Times New Roman" panose="02020603050405020304" pitchFamily="18" charset="0"/>
                          <a:cs typeface="Times New Roman" panose="02020603050405020304" pitchFamily="18" charset="0"/>
                        </a:rPr>
                        <a:t>Trải</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nghiệm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thức</a:t>
                      </a:r>
                      <a:r>
                        <a:rPr lang="en-US" sz="2400" dirty="0" smtClean="0">
                          <a:latin typeface="Times New Roman" panose="02020603050405020304" pitchFamily="18" charset="0"/>
                          <a:cs typeface="Times New Roman" panose="02020603050405020304" pitchFamily="18" charset="0"/>
                        </a:rPr>
                        <a:t> hay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sự</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bằng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cách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tham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gia</a:t>
                      </a:r>
                      <a:r>
                        <a:rPr lang="en-US" sz="2400" dirty="0" smtClean="0">
                          <a:solidFill>
                            <a:srgbClr val="FF0000"/>
                          </a:solidFill>
                          <a:latin typeface="Times New Roman" panose="02020603050405020304" pitchFamily="18" charset="0"/>
                          <a:cs typeface="Times New Roman" panose="02020603050405020304" pitchFamily="18" charset="0"/>
                        </a:rPr>
                        <a:t> hay </a:t>
                      </a:r>
                      <a:r>
                        <a:rPr lang="en-US" sz="2400" dirty="0" err="1" smtClean="0">
                          <a:solidFill>
                            <a:srgbClr val="FF0000"/>
                          </a:solidFill>
                          <a:latin typeface="Times New Roman" panose="02020603050405020304" pitchFamily="18" charset="0"/>
                          <a:cs typeface="Times New Roman" panose="02020603050405020304" pitchFamily="18" charset="0"/>
                        </a:rPr>
                        <a:t>chiếm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lĩnh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nó</a:t>
                      </a:r>
                      <a:r>
                        <a:rPr lang="en-US" sz="2400" dirty="0" smtClean="0">
                          <a:solidFill>
                            <a:srgbClr val="FF0000"/>
                          </a:solidFill>
                          <a:latin typeface="Times New Roman" panose="02020603050405020304" pitchFamily="18" charset="0"/>
                          <a:cs typeface="Times New Roman" panose="02020603050405020304" pitchFamily="18" charset="0"/>
                        </a:rPr>
                        <a:t>.</a:t>
                      </a:r>
                      <a:endParaRPr lang="en-US" sz="2400" dirty="0">
                        <a:solidFill>
                          <a:srgbClr val="FF0000"/>
                        </a:solidFill>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vi-VN" sz="2400" b="1" kern="1200" dirty="0" smtClean="0">
                          <a:solidFill>
                            <a:srgbClr val="0070C0"/>
                          </a:solidFill>
                          <a:latin typeface="Times New Roman" panose="02020603050405020304" pitchFamily="18" charset="0"/>
                          <a:ea typeface="+mn-ea"/>
                          <a:cs typeface="Times New Roman" panose="02020603050405020304" pitchFamily="18" charset="0"/>
                        </a:rPr>
                        <a:t>Thực hành</a:t>
                      </a:r>
                      <a:r>
                        <a:rPr kumimoji="0" lang="vi-VN" sz="2400" kern="1200" dirty="0" smtClean="0">
                          <a:solidFill>
                            <a:srgbClr val="FF0000"/>
                          </a:solidFill>
                          <a:latin typeface="Times New Roman" panose="02020603050405020304" pitchFamily="18" charset="0"/>
                          <a:ea typeface="+mn-ea"/>
                          <a:cs typeface="Times New Roman" panose="02020603050405020304" pitchFamily="18" charset="0"/>
                        </a:rPr>
                        <a:t> là việc vận dụng những kiến thức lý luận được học vào một </a:t>
                      </a:r>
                      <a:r>
                        <a:rPr kumimoji="0" lang="en-US" sz="2400" kern="1200" dirty="0" err="1" smtClean="0">
                          <a:solidFill>
                            <a:srgbClr val="FF0000"/>
                          </a:solidFill>
                          <a:latin typeface="Times New Roman" panose="02020603050405020304" pitchFamily="18" charset="0"/>
                          <a:ea typeface="+mn-ea"/>
                          <a:cs typeface="Times New Roman" panose="02020603050405020304" pitchFamily="18" charset="0"/>
                        </a:rPr>
                        <a:t>bối</a:t>
                      </a:r>
                      <a:r>
                        <a:rPr kumimoji="0" lang="vi-VN" sz="2400" kern="1200" dirty="0" smtClean="0">
                          <a:solidFill>
                            <a:srgbClr val="FF0000"/>
                          </a:solidFill>
                          <a:latin typeface="Times New Roman" panose="02020603050405020304" pitchFamily="18" charset="0"/>
                          <a:ea typeface="+mn-ea"/>
                          <a:cs typeface="Times New Roman" panose="02020603050405020304" pitchFamily="18" charset="0"/>
                        </a:rPr>
                        <a:t> cảnh mới của thực tiễn</a:t>
                      </a:r>
                      <a:r>
                        <a:rPr kumimoji="0" lang="vi-VN" sz="2400" kern="1200" dirty="0" smtClean="0">
                          <a:solidFill>
                            <a:schemeClr val="dk1"/>
                          </a:solidFill>
                          <a:latin typeface="Times New Roman" panose="02020603050405020304" pitchFamily="18" charset="0"/>
                          <a:ea typeface="+mn-ea"/>
                          <a:cs typeface="Times New Roman" panose="02020603050405020304" pitchFamily="18" charset="0"/>
                        </a:rPr>
                        <a:t>. Thông qua việc thực hành người học chính xác hóa và củng cố kiến thức thu được, hiểu kiến thức lý luận sâu sắc hơn và đồng thời chiếm lĩnh được một số kỹ năng thực hiện. </a:t>
                      </a:r>
                      <a:endParaRPr lang="en-US" sz="2400" dirty="0" smtClean="0">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vi-VN" sz="2400" b="1" kern="1200" dirty="0" smtClean="0">
                          <a:solidFill>
                            <a:srgbClr val="0070C0"/>
                          </a:solidFill>
                          <a:latin typeface="Times New Roman" panose="02020603050405020304" pitchFamily="18" charset="0"/>
                          <a:ea typeface="+mn-ea"/>
                          <a:cs typeface="Times New Roman" panose="02020603050405020304" pitchFamily="18" charset="0"/>
                        </a:rPr>
                        <a:t>Thực tập</a:t>
                      </a:r>
                      <a:r>
                        <a:rPr kumimoji="0" lang="vi-VN" sz="2400" kern="1200" dirty="0" smtClean="0">
                          <a:solidFill>
                            <a:srgbClr val="FF0000"/>
                          </a:solidFill>
                          <a:latin typeface="Times New Roman" panose="02020603050405020304" pitchFamily="18" charset="0"/>
                          <a:ea typeface="+mn-ea"/>
                          <a:cs typeface="Times New Roman" panose="02020603050405020304" pitchFamily="18" charset="0"/>
                        </a:rPr>
                        <a:t> </a:t>
                      </a:r>
                      <a:r>
                        <a:rPr kumimoji="0" lang="vi-VN" sz="2400" kern="1200" dirty="0" smtClean="0">
                          <a:solidFill>
                            <a:schemeClr val="dk1"/>
                          </a:solidFill>
                          <a:latin typeface="Times New Roman" panose="02020603050405020304" pitchFamily="18" charset="0"/>
                          <a:ea typeface="+mn-ea"/>
                          <a:cs typeface="Times New Roman" panose="02020603050405020304" pitchFamily="18" charset="0"/>
                        </a:rPr>
                        <a:t>(tập làm) là việc chiếm lĩnh tri thức hay hình thành kỹ năng chủ yếu thông qua các thao tác hành vi, hành động trực tiếp của người học với đối tượng cần chiếm lĩnh trong một môi</a:t>
                      </a:r>
                      <a:r>
                        <a:rPr kumimoji="0" lang="en-US" sz="2400" kern="1200" dirty="0" smtClean="0">
                          <a:solidFill>
                            <a:schemeClr val="dk1"/>
                          </a:solidFill>
                          <a:latin typeface="Times New Roman" panose="02020603050405020304" pitchFamily="18" charset="0"/>
                          <a:ea typeface="+mn-ea"/>
                          <a:cs typeface="Times New Roman" panose="02020603050405020304" pitchFamily="18" charset="0"/>
                        </a:rPr>
                        <a:t> </a:t>
                      </a:r>
                      <a:r>
                        <a:rPr kumimoji="0" lang="vi-VN" sz="2400" kern="1200" dirty="0" smtClean="0">
                          <a:solidFill>
                            <a:schemeClr val="dk1"/>
                          </a:solidFill>
                          <a:latin typeface="Times New Roman" panose="02020603050405020304" pitchFamily="18" charset="0"/>
                          <a:ea typeface="+mn-ea"/>
                          <a:cs typeface="Times New Roman" panose="02020603050405020304" pitchFamily="18" charset="0"/>
                        </a:rPr>
                        <a:t>trường xác định.</a:t>
                      </a:r>
                      <a:r>
                        <a:rPr kumimoji="0" lang="en-US" sz="2400" kern="1200" baseline="0" dirty="0" smtClean="0">
                          <a:solidFill>
                            <a:schemeClr val="dk1"/>
                          </a:solidFill>
                          <a:latin typeface="Times New Roman" panose="02020603050405020304" pitchFamily="18" charset="0"/>
                          <a:ea typeface="+mn-ea"/>
                          <a:cs typeface="Times New Roman" panose="02020603050405020304" pitchFamily="18" charset="0"/>
                        </a:rPr>
                        <a:t> </a:t>
                      </a:r>
                      <a:r>
                        <a:rPr kumimoji="0" lang="vi-VN" sz="2400" kern="1200" dirty="0" smtClean="0">
                          <a:solidFill>
                            <a:srgbClr val="FF0000"/>
                          </a:solidFill>
                          <a:latin typeface="Times New Roman" panose="02020603050405020304" pitchFamily="18" charset="0"/>
                          <a:ea typeface="+mn-ea"/>
                          <a:cs typeface="Times New Roman" panose="02020603050405020304" pitchFamily="18" charset="0"/>
                        </a:rPr>
                        <a:t>Thực tập</a:t>
                      </a:r>
                      <a:r>
                        <a:rPr kumimoji="0" lang="en-US" sz="2400" kern="1200" dirty="0" smtClean="0">
                          <a:solidFill>
                            <a:srgbClr val="FF0000"/>
                          </a:solidFill>
                          <a:latin typeface="Times New Roman" panose="02020603050405020304" pitchFamily="18" charset="0"/>
                          <a:ea typeface="+mn-ea"/>
                          <a:cs typeface="Times New Roman" panose="02020603050405020304" pitchFamily="18" charset="0"/>
                        </a:rPr>
                        <a:t> </a:t>
                      </a:r>
                      <a:r>
                        <a:rPr kumimoji="0" lang="vi-VN" sz="2400" kern="1200" dirty="0" smtClean="0">
                          <a:solidFill>
                            <a:schemeClr val="dk1"/>
                          </a:solidFill>
                          <a:latin typeface="Times New Roman" panose="02020603050405020304" pitchFamily="18" charset="0"/>
                          <a:ea typeface="+mn-ea"/>
                          <a:cs typeface="Times New Roman" panose="02020603050405020304" pitchFamily="18" charset="0"/>
                        </a:rPr>
                        <a:t>thường được sử dụng khá đa dạng, nó có thể  được sử dụng với một số nội dung học tập có tính kỹ thuật, (học đi xe, học bơi...); và được sử dụng khi tập làm nghề sau một thời gian được trang bị tri thức lý luận và kỹ năng cho một lĩnh vực nhất định (thực tập nghề).</a:t>
                      </a:r>
                      <a:endParaRPr kumimoji="0" lang="en-US" sz="2400" kern="1200" dirty="0" smtClean="0">
                        <a:solidFill>
                          <a:schemeClr val="dk1"/>
                        </a:solidFill>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2153886440"/>
                  </a:ext>
                </a:extLst>
              </a:tr>
            </a:tbl>
          </a:graphicData>
        </a:graphic>
      </p:graphicFrame>
      <p:sp>
        <p:nvSpPr>
          <p:cNvPr id="4" name="Slide Number Placeholder 3"/>
          <p:cNvSpPr>
            <a:spLocks noGrp="1"/>
          </p:cNvSpPr>
          <p:nvPr>
            <p:ph type="sldNum" sz="quarter" idx="12"/>
          </p:nvPr>
        </p:nvSpPr>
        <p:spPr/>
        <p:txBody>
          <a:bodyPr/>
          <a:lstStyle/>
          <a:p>
            <a:fld id="{B7E721C0-1E85-41FC-946E-CBA03CD7D6E1}" type="slidenum">
              <a:rPr lang="en-US" smtClean="0"/>
              <a:pPr/>
              <a:t>14</a:t>
            </a:fld>
            <a:endParaRPr lang="en-US"/>
          </a:p>
        </p:txBody>
      </p:sp>
    </p:spTree>
    <p:extLst>
      <p:ext uri="{BB962C8B-B14F-4D97-AF65-F5344CB8AC3E}">
        <p14:creationId xmlns:p14="http://schemas.microsoft.com/office/powerpoint/2010/main" val="42352659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b="1" dirty="0">
                <a:effectLst/>
                <a:latin typeface="Times New Roman" panose="02020603050405020304" pitchFamily="18" charset="0"/>
                <a:cs typeface="Times New Roman" panose="02020603050405020304" pitchFamily="18" charset="0"/>
              </a:rPr>
              <a:t>HOẠT ĐỘNG </a:t>
            </a:r>
            <a:r>
              <a:rPr lang="en-US" b="1" dirty="0" smtClean="0">
                <a:effectLst/>
                <a:latin typeface="Times New Roman" panose="02020603050405020304" pitchFamily="18" charset="0"/>
                <a:cs typeface="Times New Roman" panose="02020603050405020304" pitchFamily="18" charset="0"/>
              </a:rPr>
              <a:t>2: </a:t>
            </a:r>
            <a:r>
              <a:rPr lang="en-US" dirty="0">
                <a:effectLst/>
                <a:latin typeface="Times New Roman" panose="02020603050405020304" pitchFamily="18" charset="0"/>
                <a:cs typeface="Times New Roman" panose="02020603050405020304" pitchFamily="18" charset="0"/>
              </a:rPr>
              <a:t>PHÂN TÍCH QUY TRÌNH HỌC QUA TRẢI NGHIỆM</a:t>
            </a:r>
            <a:endParaRPr lang="en-US"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228600" y="1295400"/>
            <a:ext cx="8763000" cy="5334000"/>
          </a:xfrm>
        </p:spPr>
        <p:txBody>
          <a:bodyPr>
            <a:noAutofit/>
          </a:bodyPr>
          <a:lstStyle/>
          <a:p>
            <a:pPr marL="182880" algn="just">
              <a:spcBef>
                <a:spcPts val="1200"/>
              </a:spcBef>
            </a:pPr>
            <a:r>
              <a:rPr lang="en-GB" dirty="0">
                <a:latin typeface="Times New Roman" panose="02020603050405020304" pitchFamily="18" charset="0"/>
                <a:cs typeface="Times New Roman" panose="02020603050405020304" pitchFamily="18" charset="0"/>
              </a:rPr>
              <a:t>Ý </a:t>
            </a:r>
            <a:r>
              <a:rPr lang="en-GB" dirty="0" err="1">
                <a:latin typeface="Times New Roman" panose="02020603050405020304" pitchFamily="18" charset="0"/>
                <a:cs typeface="Times New Roman" panose="02020603050405020304" pitchFamily="18" charset="0"/>
              </a:rPr>
              <a:t>tưởng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về</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quy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trình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qua </a:t>
            </a:r>
            <a:r>
              <a:rPr lang="en-GB" dirty="0" err="1">
                <a:latin typeface="Times New Roman" panose="02020603050405020304" pitchFamily="18" charset="0"/>
                <a:cs typeface="Times New Roman" panose="02020603050405020304" pitchFamily="18" charset="0"/>
              </a:rPr>
              <a:t>trải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nghiệm</a:t>
            </a:r>
            <a:r>
              <a:rPr lang="en-GB" dirty="0">
                <a:latin typeface="Times New Roman" panose="02020603050405020304" pitchFamily="18" charset="0"/>
                <a:cs typeface="Times New Roman" panose="02020603050405020304" pitchFamily="18" charset="0"/>
              </a:rPr>
              <a:t> do </a:t>
            </a:r>
            <a:r>
              <a:rPr lang="en-GB" dirty="0" err="1">
                <a:latin typeface="Times New Roman" panose="02020603050405020304" pitchFamily="18" charset="0"/>
                <a:cs typeface="Times New Roman" panose="02020603050405020304" pitchFamily="18" charset="0"/>
              </a:rPr>
              <a:t>những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giáo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dục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lỗi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như</a:t>
            </a:r>
            <a:r>
              <a:rPr lang="en-GB" dirty="0">
                <a:latin typeface="Times New Roman" panose="02020603050405020304" pitchFamily="18" charset="0"/>
                <a:cs typeface="Times New Roman" panose="02020603050405020304" pitchFamily="18" charset="0"/>
              </a:rPr>
              <a:t> Jean Piaget, John  Dewey </a:t>
            </a:r>
            <a:r>
              <a:rPr lang="en-GB" dirty="0" err="1">
                <a:latin typeface="Times New Roman" panose="02020603050405020304" pitchFamily="18" charset="0"/>
                <a:cs typeface="Times New Roman" panose="02020603050405020304" pitchFamily="18" charset="0"/>
              </a:rPr>
              <a:t>và</a:t>
            </a:r>
            <a:r>
              <a:rPr lang="en-GB" dirty="0">
                <a:latin typeface="Times New Roman" panose="02020603050405020304" pitchFamily="18" charset="0"/>
                <a:cs typeface="Times New Roman" panose="02020603050405020304" pitchFamily="18" charset="0"/>
              </a:rPr>
              <a:t> David Kolb </a:t>
            </a:r>
            <a:r>
              <a:rPr lang="en-GB" dirty="0" err="1">
                <a:latin typeface="Times New Roman" panose="02020603050405020304" pitchFamily="18" charset="0"/>
                <a:cs typeface="Times New Roman" panose="02020603050405020304" pitchFamily="18" charset="0"/>
              </a:rPr>
              <a:t>đưa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ra.</a:t>
            </a:r>
            <a:endParaRPr lang="en-US" dirty="0">
              <a:latin typeface="Times New Roman" panose="02020603050405020304" pitchFamily="18" charset="0"/>
              <a:cs typeface="Times New Roman" panose="02020603050405020304" pitchFamily="18" charset="0"/>
            </a:endParaRPr>
          </a:p>
          <a:p>
            <a:pPr marL="182880" algn="just">
              <a:spcBef>
                <a:spcPts val="1200"/>
              </a:spcBef>
            </a:pPr>
            <a:r>
              <a:rPr lang="en-GB" dirty="0" err="1" smtClean="0">
                <a:latin typeface="Times New Roman" panose="02020603050405020304" pitchFamily="18" charset="0"/>
                <a:cs typeface="Times New Roman" panose="02020603050405020304" pitchFamily="18" charset="0"/>
              </a:rPr>
              <a:t>Quy</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trình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qua </a:t>
            </a:r>
            <a:r>
              <a:rPr lang="en-GB" dirty="0" err="1">
                <a:latin typeface="Times New Roman" panose="02020603050405020304" pitchFamily="18" charset="0"/>
                <a:cs typeface="Times New Roman" panose="02020603050405020304" pitchFamily="18" charset="0"/>
              </a:rPr>
              <a:t>trải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nghiệm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gồm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có</a:t>
            </a:r>
            <a:r>
              <a:rPr lang="en-GB" dirty="0">
                <a:latin typeface="Times New Roman" panose="02020603050405020304" pitchFamily="18" charset="0"/>
                <a:cs typeface="Times New Roman" panose="02020603050405020304" pitchFamily="18" charset="0"/>
              </a:rPr>
              <a:t> 4 </a:t>
            </a:r>
            <a:r>
              <a:rPr lang="en-GB" dirty="0" err="1">
                <a:latin typeface="Times New Roman" panose="02020603050405020304" pitchFamily="18" charset="0"/>
                <a:cs typeface="Times New Roman" panose="02020603050405020304" pitchFamily="18" charset="0"/>
              </a:rPr>
              <a:t>giai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đoạn</a:t>
            </a:r>
            <a:r>
              <a:rPr lang="en-GB" dirty="0" smtClean="0">
                <a:latin typeface="Times New Roman" panose="02020603050405020304" pitchFamily="18" charset="0"/>
                <a:cs typeface="Times New Roman" panose="02020603050405020304" pitchFamily="18" charset="0"/>
              </a:rPr>
              <a:t>:</a:t>
            </a:r>
            <a:endParaRPr lang="en-US" dirty="0">
              <a:solidFill>
                <a:srgbClr val="FF0000"/>
              </a:solidFill>
              <a:latin typeface="Times New Roman" panose="02020603050405020304" pitchFamily="18" charset="0"/>
              <a:cs typeface="Times New Roman" panose="02020603050405020304" pitchFamily="18" charset="0"/>
            </a:endParaRPr>
          </a:p>
          <a:p>
            <a:pPr marL="0" lvl="1" indent="0" algn="just">
              <a:spcBef>
                <a:spcPts val="1200"/>
              </a:spcBef>
              <a:buNone/>
            </a:pPr>
            <a:r>
              <a:rPr lang="en-GB" sz="3200" b="1" dirty="0" err="1" smtClean="0">
                <a:solidFill>
                  <a:srgbClr val="FF0000"/>
                </a:solidFill>
                <a:latin typeface="Times New Roman" panose="02020603050405020304" pitchFamily="18" charset="0"/>
                <a:cs typeface="Times New Roman" panose="02020603050405020304" pitchFamily="18" charset="0"/>
              </a:rPr>
              <a:t>Bước</a:t>
            </a:r>
            <a:r>
              <a:rPr lang="en-GB" sz="3200" b="1" dirty="0" smtClean="0">
                <a:solidFill>
                  <a:srgbClr val="FF0000"/>
                </a:solidFill>
                <a:latin typeface="Times New Roman" panose="02020603050405020304" pitchFamily="18" charset="0"/>
                <a:cs typeface="Times New Roman" panose="02020603050405020304" pitchFamily="18" charset="0"/>
              </a:rPr>
              <a:t> 1. </a:t>
            </a:r>
            <a:r>
              <a:rPr lang="en-GB" sz="3200" b="1" dirty="0" err="1" smtClean="0">
                <a:solidFill>
                  <a:srgbClr val="FF0000"/>
                </a:solidFill>
                <a:latin typeface="Times New Roman" panose="02020603050405020304" pitchFamily="18" charset="0"/>
                <a:cs typeface="Times New Roman" panose="02020603050405020304" pitchFamily="18" charset="0"/>
              </a:rPr>
              <a:t>Trải</a:t>
            </a:r>
            <a:r>
              <a:rPr lang="en-GB" sz="3200" b="1" dirty="0" smtClean="0">
                <a:solidFill>
                  <a:srgbClr val="FF0000"/>
                </a:solidFill>
                <a:latin typeface="Times New Roman" panose="02020603050405020304" pitchFamily="18" charset="0"/>
                <a:cs typeface="Times New Roman" panose="02020603050405020304" pitchFamily="18" charset="0"/>
              </a:rPr>
              <a:t> </a:t>
            </a:r>
            <a:r>
              <a:rPr lang="en-GB" sz="3200" b="1" dirty="0" err="1">
                <a:solidFill>
                  <a:srgbClr val="FF0000"/>
                </a:solidFill>
                <a:latin typeface="Times New Roman" panose="02020603050405020304" pitchFamily="18" charset="0"/>
                <a:cs typeface="Times New Roman" panose="02020603050405020304" pitchFamily="18" charset="0"/>
              </a:rPr>
              <a:t>nghiệm</a:t>
            </a:r>
            <a:r>
              <a:rPr lang="en-GB" sz="3200" b="1" dirty="0">
                <a:solidFill>
                  <a:srgbClr val="FF0000"/>
                </a:solidFill>
                <a:latin typeface="Times New Roman" panose="02020603050405020304" pitchFamily="18" charset="0"/>
                <a:cs typeface="Times New Roman" panose="02020603050405020304" pitchFamily="18" charset="0"/>
              </a:rPr>
              <a:t> – KINH NGHIỆM CỤ </a:t>
            </a:r>
            <a:r>
              <a:rPr lang="en-GB" sz="3200" b="1" dirty="0" smtClean="0">
                <a:solidFill>
                  <a:srgbClr val="FF0000"/>
                </a:solidFill>
                <a:latin typeface="Times New Roman" panose="02020603050405020304" pitchFamily="18" charset="0"/>
                <a:cs typeface="Times New Roman" panose="02020603050405020304" pitchFamily="18" charset="0"/>
              </a:rPr>
              <a:t>THỂ</a:t>
            </a:r>
            <a:endParaRPr lang="en-US" sz="3200" dirty="0">
              <a:solidFill>
                <a:srgbClr val="FF0000"/>
              </a:solidFill>
              <a:latin typeface="Times New Roman" panose="02020603050405020304" pitchFamily="18" charset="0"/>
              <a:cs typeface="Times New Roman" panose="02020603050405020304" pitchFamily="18" charset="0"/>
            </a:endParaRPr>
          </a:p>
          <a:p>
            <a:pPr marL="0" lvl="1" indent="0" algn="just">
              <a:spcBef>
                <a:spcPts val="1200"/>
              </a:spcBef>
              <a:buNone/>
            </a:pPr>
            <a:r>
              <a:rPr lang="en-GB" sz="3200" dirty="0" err="1" smtClean="0">
                <a:latin typeface="Times New Roman" panose="02020603050405020304" pitchFamily="18" charset="0"/>
                <a:cs typeface="Times New Roman" panose="02020603050405020304" pitchFamily="18" charset="0"/>
              </a:rPr>
              <a:t>Tham</a:t>
            </a:r>
            <a:r>
              <a:rPr lang="en-GB" sz="3200" dirty="0" smtClean="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gia</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vào</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trải</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nghiệm</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một</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tình</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huống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cụ</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thể</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nào</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đó</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và</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theo</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dõi</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những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ảnh</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hưởng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của</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nó</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Đó</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là</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những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kinh</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nghiệm</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cụ</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thể</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của</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bản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thân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hoặc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của</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người</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khác</a:t>
            </a:r>
            <a:r>
              <a:rPr lang="en-GB"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a:p>
            <a:pPr marL="0" indent="0" algn="just">
              <a:spcBef>
                <a:spcPts val="1200"/>
              </a:spcBef>
              <a:buNone/>
            </a:pP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15</a:t>
            </a:fld>
            <a:endParaRPr lang="en-US"/>
          </a:p>
        </p:txBody>
      </p:sp>
    </p:spTree>
    <p:extLst>
      <p:ext uri="{BB962C8B-B14F-4D97-AF65-F5344CB8AC3E}">
        <p14:creationId xmlns:p14="http://schemas.microsoft.com/office/powerpoint/2010/main" val="67454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838200"/>
          </a:xfrm>
        </p:spPr>
        <p:txBody>
          <a:bodyPr>
            <a:normAutofit/>
          </a:bodyPr>
          <a:lstStyle/>
          <a:p>
            <a:pPr algn="ctr"/>
            <a:r>
              <a:rPr lang="en-US" sz="2200" b="1" dirty="0">
                <a:effectLst/>
                <a:latin typeface="Times New Roman" panose="02020603050405020304" pitchFamily="18" charset="0"/>
                <a:cs typeface="Times New Roman" panose="02020603050405020304" pitchFamily="18" charset="0"/>
              </a:rPr>
              <a:t>HOẠT ĐỘNG </a:t>
            </a:r>
            <a:r>
              <a:rPr lang="en-US" sz="2200" b="1" dirty="0" smtClean="0">
                <a:effectLst/>
                <a:latin typeface="Times New Roman" panose="02020603050405020304" pitchFamily="18" charset="0"/>
                <a:cs typeface="Times New Roman" panose="02020603050405020304" pitchFamily="18" charset="0"/>
              </a:rPr>
              <a:t>2: </a:t>
            </a:r>
            <a:r>
              <a:rPr lang="en-US" sz="2200" dirty="0">
                <a:effectLst/>
                <a:latin typeface="Times New Roman" panose="02020603050405020304" pitchFamily="18" charset="0"/>
                <a:cs typeface="Times New Roman" panose="02020603050405020304" pitchFamily="18" charset="0"/>
              </a:rPr>
              <a:t>PHÂN TÍCH QUY TRÌNH HỌC QUA TRẢI NGHIỆM</a:t>
            </a:r>
            <a:endParaRPr lang="en-US" sz="2200"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76200" y="914400"/>
            <a:ext cx="9067800" cy="5943600"/>
          </a:xfrm>
        </p:spPr>
        <p:txBody>
          <a:bodyPr>
            <a:normAutofit fontScale="25000" lnSpcReduction="20000"/>
          </a:bodyPr>
          <a:lstStyle/>
          <a:p>
            <a:pPr marL="0" lvl="1" indent="0" algn="just">
              <a:lnSpc>
                <a:spcPct val="140000"/>
              </a:lnSpc>
              <a:spcBef>
                <a:spcPts val="600"/>
              </a:spcBef>
              <a:buNone/>
            </a:pPr>
            <a:r>
              <a:rPr lang="en-GB" sz="12400" b="1" dirty="0" err="1" smtClean="0">
                <a:solidFill>
                  <a:srgbClr val="FF0000"/>
                </a:solidFill>
                <a:latin typeface="Times New Roman" panose="02020603050405020304" pitchFamily="18" charset="0"/>
                <a:cs typeface="Times New Roman" panose="02020603050405020304" pitchFamily="18" charset="0"/>
              </a:rPr>
              <a:t>Bước</a:t>
            </a:r>
            <a:r>
              <a:rPr lang="en-GB" sz="12400" b="1" dirty="0" smtClean="0">
                <a:solidFill>
                  <a:srgbClr val="FF0000"/>
                </a:solidFill>
                <a:latin typeface="Times New Roman" panose="02020603050405020304" pitchFamily="18" charset="0"/>
                <a:cs typeface="Times New Roman" panose="02020603050405020304" pitchFamily="18" charset="0"/>
              </a:rPr>
              <a:t> 2. </a:t>
            </a:r>
            <a:r>
              <a:rPr lang="en-GB" sz="12400" b="1" dirty="0" err="1" smtClean="0">
                <a:solidFill>
                  <a:srgbClr val="FF0000"/>
                </a:solidFill>
                <a:latin typeface="Times New Roman" panose="02020603050405020304" pitchFamily="18" charset="0"/>
                <a:cs typeface="Times New Roman" panose="02020603050405020304" pitchFamily="18" charset="0"/>
              </a:rPr>
              <a:t>Xử</a:t>
            </a:r>
            <a:r>
              <a:rPr lang="en-GB" sz="12400" b="1" dirty="0" smtClean="0">
                <a:solidFill>
                  <a:srgbClr val="FF0000"/>
                </a:solidFill>
                <a:latin typeface="Times New Roman" panose="02020603050405020304" pitchFamily="18" charset="0"/>
                <a:cs typeface="Times New Roman" panose="02020603050405020304" pitchFamily="18" charset="0"/>
              </a:rPr>
              <a:t> </a:t>
            </a:r>
            <a:r>
              <a:rPr lang="en-GB" sz="12400" b="1" dirty="0" err="1">
                <a:solidFill>
                  <a:srgbClr val="FF0000"/>
                </a:solidFill>
                <a:latin typeface="Times New Roman" panose="02020603050405020304" pitchFamily="18" charset="0"/>
                <a:cs typeface="Times New Roman" panose="02020603050405020304" pitchFamily="18" charset="0"/>
              </a:rPr>
              <a:t>lí</a:t>
            </a:r>
            <a:r>
              <a:rPr lang="en-GB" sz="12400" b="1" dirty="0">
                <a:solidFill>
                  <a:srgbClr val="FF0000"/>
                </a:solidFill>
                <a:latin typeface="Times New Roman" panose="02020603050405020304" pitchFamily="18" charset="0"/>
                <a:cs typeface="Times New Roman" panose="02020603050405020304" pitchFamily="18" charset="0"/>
              </a:rPr>
              <a:t> </a:t>
            </a:r>
            <a:r>
              <a:rPr lang="en-GB" sz="12400" b="1" dirty="0" err="1">
                <a:solidFill>
                  <a:srgbClr val="FF0000"/>
                </a:solidFill>
                <a:latin typeface="Times New Roman" panose="02020603050405020304" pitchFamily="18" charset="0"/>
                <a:cs typeface="Times New Roman" panose="02020603050405020304" pitchFamily="18" charset="0"/>
              </a:rPr>
              <a:t>trải</a:t>
            </a:r>
            <a:r>
              <a:rPr lang="en-GB" sz="12400" b="1" dirty="0">
                <a:solidFill>
                  <a:srgbClr val="FF0000"/>
                </a:solidFill>
                <a:latin typeface="Times New Roman" panose="02020603050405020304" pitchFamily="18" charset="0"/>
                <a:cs typeface="Times New Roman" panose="02020603050405020304" pitchFamily="18" charset="0"/>
              </a:rPr>
              <a:t> </a:t>
            </a:r>
            <a:r>
              <a:rPr lang="en-GB" sz="12400" b="1" dirty="0" err="1">
                <a:solidFill>
                  <a:srgbClr val="FF0000"/>
                </a:solidFill>
                <a:latin typeface="Times New Roman" panose="02020603050405020304" pitchFamily="18" charset="0"/>
                <a:cs typeface="Times New Roman" panose="02020603050405020304" pitchFamily="18" charset="0"/>
              </a:rPr>
              <a:t>nghiệm</a:t>
            </a:r>
            <a:r>
              <a:rPr lang="en-GB" sz="12400" b="1" dirty="0">
                <a:solidFill>
                  <a:srgbClr val="FF0000"/>
                </a:solidFill>
                <a:latin typeface="Times New Roman" panose="02020603050405020304" pitchFamily="18" charset="0"/>
                <a:cs typeface="Times New Roman" panose="02020603050405020304" pitchFamily="18" charset="0"/>
              </a:rPr>
              <a:t>/</a:t>
            </a:r>
            <a:r>
              <a:rPr lang="en-GB" sz="12400" b="1" dirty="0" err="1">
                <a:solidFill>
                  <a:srgbClr val="FF0000"/>
                </a:solidFill>
                <a:latin typeface="Times New Roman" panose="02020603050405020304" pitchFamily="18" charset="0"/>
                <a:cs typeface="Times New Roman" panose="02020603050405020304" pitchFamily="18" charset="0"/>
              </a:rPr>
              <a:t>chiêm</a:t>
            </a:r>
            <a:r>
              <a:rPr lang="en-GB" sz="12400" b="1" dirty="0">
                <a:solidFill>
                  <a:srgbClr val="FF0000"/>
                </a:solidFill>
                <a:latin typeface="Times New Roman" panose="02020603050405020304" pitchFamily="18" charset="0"/>
                <a:cs typeface="Times New Roman" panose="02020603050405020304" pitchFamily="18" charset="0"/>
              </a:rPr>
              <a:t> </a:t>
            </a:r>
            <a:r>
              <a:rPr lang="en-GB" sz="12400" b="1" dirty="0" err="1">
                <a:solidFill>
                  <a:srgbClr val="FF0000"/>
                </a:solidFill>
                <a:latin typeface="Times New Roman" panose="02020603050405020304" pitchFamily="18" charset="0"/>
                <a:cs typeface="Times New Roman" panose="02020603050405020304" pitchFamily="18" charset="0"/>
              </a:rPr>
              <a:t>nghiệm</a:t>
            </a:r>
            <a:r>
              <a:rPr lang="en-GB" sz="12400" b="1" dirty="0">
                <a:solidFill>
                  <a:srgbClr val="FF0000"/>
                </a:solidFill>
                <a:latin typeface="Times New Roman" panose="02020603050405020304" pitchFamily="18" charset="0"/>
                <a:cs typeface="Times New Roman" panose="02020603050405020304" pitchFamily="18" charset="0"/>
              </a:rPr>
              <a:t> – QUAN SÁT, PHẢN </a:t>
            </a:r>
            <a:r>
              <a:rPr lang="en-GB" sz="12400" b="1" dirty="0" smtClean="0">
                <a:solidFill>
                  <a:srgbClr val="FF0000"/>
                </a:solidFill>
                <a:latin typeface="Times New Roman" panose="02020603050405020304" pitchFamily="18" charset="0"/>
                <a:cs typeface="Times New Roman" panose="02020603050405020304" pitchFamily="18" charset="0"/>
              </a:rPr>
              <a:t>CHIẾU</a:t>
            </a:r>
            <a:endParaRPr lang="en-US" sz="12400" dirty="0">
              <a:solidFill>
                <a:srgbClr val="FF0000"/>
              </a:solidFill>
              <a:latin typeface="Times New Roman" panose="02020603050405020304" pitchFamily="18" charset="0"/>
              <a:cs typeface="Times New Roman" panose="02020603050405020304" pitchFamily="18" charset="0"/>
            </a:endParaRPr>
          </a:p>
          <a:p>
            <a:pPr marL="0" lvl="1" indent="0" algn="just">
              <a:lnSpc>
                <a:spcPct val="140000"/>
              </a:lnSpc>
              <a:spcBef>
                <a:spcPts val="600"/>
              </a:spcBef>
              <a:buNone/>
            </a:pPr>
            <a:r>
              <a:rPr lang="en-GB" sz="11600" dirty="0" err="1" smtClean="0">
                <a:latin typeface="Times New Roman" panose="02020603050405020304" pitchFamily="18" charset="0"/>
                <a:cs typeface="Times New Roman" panose="02020603050405020304" pitchFamily="18" charset="0"/>
              </a:rPr>
              <a:t>Tìm</a:t>
            </a:r>
            <a:r>
              <a:rPr lang="en-GB" sz="11600" dirty="0" smtClean="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hiểu</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những</a:t>
            </a:r>
            <a:r>
              <a:rPr lang="en-GB" sz="11600" dirty="0">
                <a:latin typeface="Times New Roman" panose="02020603050405020304" pitchFamily="18" charset="0"/>
                <a:cs typeface="Times New Roman" panose="02020603050405020304" pitchFamily="18" charset="0"/>
              </a:rPr>
              <a:t> </a:t>
            </a:r>
            <a:r>
              <a:rPr lang="en-GB" sz="11600" dirty="0" err="1" smtClean="0">
                <a:latin typeface="Times New Roman" panose="02020603050405020304" pitchFamily="18" charset="0"/>
                <a:cs typeface="Times New Roman" panose="02020603050405020304" pitchFamily="18" charset="0"/>
              </a:rPr>
              <a:t>điều</a:t>
            </a:r>
            <a:r>
              <a:rPr lang="en-GB" sz="11600" dirty="0" smtClean="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đã</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làm</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đã</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suy</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nghĩ</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và</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cảm</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nhận</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được</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trong</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khi</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trải</a:t>
            </a:r>
            <a:r>
              <a:rPr lang="en-GB" sz="11600" dirty="0">
                <a:latin typeface="Times New Roman" panose="02020603050405020304" pitchFamily="18" charset="0"/>
                <a:cs typeface="Times New Roman" panose="02020603050405020304" pitchFamily="18" charset="0"/>
              </a:rPr>
              <a:t> </a:t>
            </a:r>
            <a:r>
              <a:rPr lang="en-GB" sz="11600" dirty="0" err="1" smtClean="0">
                <a:latin typeface="Times New Roman" panose="02020603050405020304" pitchFamily="18" charset="0"/>
                <a:cs typeface="Times New Roman" panose="02020603050405020304" pitchFamily="18" charset="0"/>
              </a:rPr>
              <a:t>nghiệm</a:t>
            </a:r>
            <a:r>
              <a:rPr lang="en-GB" sz="11600" dirty="0" smtClean="0">
                <a:latin typeface="Times New Roman" panose="02020603050405020304" pitchFamily="18" charset="0"/>
                <a:cs typeface="Times New Roman" panose="02020603050405020304" pitchFamily="18" charset="0"/>
              </a:rPr>
              <a:t>.</a:t>
            </a:r>
            <a:r>
              <a:rPr lang="en-US" sz="11600" dirty="0">
                <a:latin typeface="Times New Roman" panose="02020603050405020304" pitchFamily="18" charset="0"/>
                <a:cs typeface="Times New Roman" panose="02020603050405020304" pitchFamily="18" charset="0"/>
              </a:rPr>
              <a:t> </a:t>
            </a:r>
            <a:r>
              <a:rPr lang="en-GB" sz="11600" dirty="0" err="1" smtClean="0">
                <a:latin typeface="Times New Roman" panose="02020603050405020304" pitchFamily="18" charset="0"/>
                <a:cs typeface="Times New Roman" panose="02020603050405020304" pitchFamily="18" charset="0"/>
              </a:rPr>
              <a:t>Điều</a:t>
            </a:r>
            <a:r>
              <a:rPr lang="en-GB" sz="11600" dirty="0" smtClean="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cốt</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lõi</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của</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việc</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học</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đó</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là</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sự</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trải</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nghiệm</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một</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điều</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gì</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đó</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và</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quan</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trọng</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hơn</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hết</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là</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sự</a:t>
            </a:r>
            <a:r>
              <a:rPr lang="en-GB" sz="11600" dirty="0">
                <a:latin typeface="Times New Roman" panose="02020603050405020304" pitchFamily="18" charset="0"/>
                <a:cs typeface="Times New Roman" panose="02020603050405020304" pitchFamily="18" charset="0"/>
              </a:rPr>
              <a:t> </a:t>
            </a:r>
            <a:r>
              <a:rPr lang="en-GB" sz="11600" b="1" dirty="0" err="1">
                <a:solidFill>
                  <a:srgbClr val="FF0000"/>
                </a:solidFill>
                <a:latin typeface="Times New Roman" panose="02020603050405020304" pitchFamily="18" charset="0"/>
                <a:cs typeface="Times New Roman" panose="02020603050405020304" pitchFamily="18" charset="0"/>
              </a:rPr>
              <a:t>phân</a:t>
            </a:r>
            <a:r>
              <a:rPr lang="en-GB" sz="11600" b="1" dirty="0">
                <a:solidFill>
                  <a:srgbClr val="FF0000"/>
                </a:solidFill>
                <a:latin typeface="Times New Roman" panose="02020603050405020304" pitchFamily="18" charset="0"/>
                <a:cs typeface="Times New Roman" panose="02020603050405020304" pitchFamily="18" charset="0"/>
              </a:rPr>
              <a:t> </a:t>
            </a:r>
            <a:r>
              <a:rPr lang="en-GB" sz="11600" b="1" dirty="0" err="1">
                <a:solidFill>
                  <a:srgbClr val="FF0000"/>
                </a:solidFill>
                <a:latin typeface="Times New Roman" panose="02020603050405020304" pitchFamily="18" charset="0"/>
                <a:cs typeface="Times New Roman" panose="02020603050405020304" pitchFamily="18" charset="0"/>
              </a:rPr>
              <a:t>tích</a:t>
            </a:r>
            <a:r>
              <a:rPr lang="en-GB" sz="11600" b="1" dirty="0">
                <a:solidFill>
                  <a:srgbClr val="FF0000"/>
                </a:solidFill>
                <a:latin typeface="Times New Roman" panose="02020603050405020304" pitchFamily="18" charset="0"/>
                <a:cs typeface="Times New Roman" panose="02020603050405020304" pitchFamily="18" charset="0"/>
              </a:rPr>
              <a:t>/</a:t>
            </a:r>
            <a:r>
              <a:rPr lang="en-GB" sz="11600" b="1" dirty="0" err="1">
                <a:solidFill>
                  <a:srgbClr val="FF0000"/>
                </a:solidFill>
                <a:latin typeface="Times New Roman" panose="02020603050405020304" pitchFamily="18" charset="0"/>
                <a:cs typeface="Times New Roman" panose="02020603050405020304" pitchFamily="18" charset="0"/>
              </a:rPr>
              <a:t>chiêm</a:t>
            </a:r>
            <a:r>
              <a:rPr lang="en-GB" sz="11600" b="1" dirty="0">
                <a:solidFill>
                  <a:srgbClr val="FF0000"/>
                </a:solidFill>
                <a:latin typeface="Times New Roman" panose="02020603050405020304" pitchFamily="18" charset="0"/>
                <a:cs typeface="Times New Roman" panose="02020603050405020304" pitchFamily="18" charset="0"/>
              </a:rPr>
              <a:t> </a:t>
            </a:r>
            <a:r>
              <a:rPr lang="en-GB" sz="11600" b="1" dirty="0" err="1">
                <a:solidFill>
                  <a:srgbClr val="FF0000"/>
                </a:solidFill>
                <a:latin typeface="Times New Roman" panose="02020603050405020304" pitchFamily="18" charset="0"/>
                <a:cs typeface="Times New Roman" panose="02020603050405020304" pitchFamily="18" charset="0"/>
              </a:rPr>
              <a:t>nghiệm</a:t>
            </a:r>
            <a:r>
              <a:rPr lang="en-GB" sz="11600" b="1" dirty="0">
                <a:solidFill>
                  <a:srgbClr val="FF0000"/>
                </a:solidFill>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của</a:t>
            </a:r>
            <a:r>
              <a:rPr lang="en-GB" sz="11600" dirty="0">
                <a:latin typeface="Times New Roman" panose="02020603050405020304" pitchFamily="18" charset="0"/>
                <a:cs typeface="Times New Roman" panose="02020603050405020304" pitchFamily="18" charset="0"/>
              </a:rPr>
              <a:t> </a:t>
            </a:r>
            <a:r>
              <a:rPr lang="en-GB" sz="11600" dirty="0" err="1" smtClean="0">
                <a:latin typeface="Times New Roman" panose="02020603050405020304" pitchFamily="18" charset="0"/>
                <a:cs typeface="Times New Roman" panose="02020603050405020304" pitchFamily="18" charset="0"/>
              </a:rPr>
              <a:t>người</a:t>
            </a:r>
            <a:r>
              <a:rPr lang="en-GB" sz="11600" dirty="0" smtClean="0">
                <a:latin typeface="Times New Roman" panose="02020603050405020304" pitchFamily="18" charset="0"/>
                <a:cs typeface="Times New Roman" panose="02020603050405020304" pitchFamily="18" charset="0"/>
              </a:rPr>
              <a:t> </a:t>
            </a:r>
            <a:r>
              <a:rPr lang="en-GB" sz="11600" dirty="0" err="1" smtClean="0">
                <a:latin typeface="Times New Roman" panose="02020603050405020304" pitchFamily="18" charset="0"/>
                <a:cs typeface="Times New Roman" panose="02020603050405020304" pitchFamily="18" charset="0"/>
              </a:rPr>
              <a:t>học</a:t>
            </a:r>
            <a:r>
              <a:rPr lang="en-GB" sz="11600" dirty="0" smtClean="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từ</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những</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trải</a:t>
            </a:r>
            <a:r>
              <a:rPr lang="en-GB" sz="11600" dirty="0">
                <a:latin typeface="Times New Roman" panose="02020603050405020304" pitchFamily="18" charset="0"/>
                <a:cs typeface="Times New Roman" panose="02020603050405020304" pitchFamily="18" charset="0"/>
              </a:rPr>
              <a:t> </a:t>
            </a:r>
            <a:r>
              <a:rPr lang="en-GB" sz="11600" dirty="0" err="1">
                <a:latin typeface="Times New Roman" panose="02020603050405020304" pitchFamily="18" charset="0"/>
                <a:cs typeface="Times New Roman" panose="02020603050405020304" pitchFamily="18" charset="0"/>
              </a:rPr>
              <a:t>nghiệm</a:t>
            </a:r>
            <a:r>
              <a:rPr lang="en-GB" sz="11600" dirty="0">
                <a:latin typeface="Times New Roman" panose="02020603050405020304" pitchFamily="18" charset="0"/>
                <a:cs typeface="Times New Roman" panose="02020603050405020304" pitchFamily="18" charset="0"/>
              </a:rPr>
              <a:t> </a:t>
            </a:r>
            <a:r>
              <a:rPr lang="en-GB" sz="11600" dirty="0" err="1" smtClean="0">
                <a:latin typeface="Times New Roman" panose="02020603050405020304" pitchFamily="18" charset="0"/>
                <a:cs typeface="Times New Roman" panose="02020603050405020304" pitchFamily="18" charset="0"/>
              </a:rPr>
              <a:t>đó</a:t>
            </a:r>
            <a:r>
              <a:rPr lang="en-GB" sz="11600" dirty="0" smtClean="0">
                <a:latin typeface="Times New Roman" panose="02020603050405020304" pitchFamily="18" charset="0"/>
                <a:cs typeface="Times New Roman" panose="02020603050405020304" pitchFamily="18" charset="0"/>
              </a:rPr>
              <a:t>.</a:t>
            </a:r>
          </a:p>
          <a:p>
            <a:pPr marL="0" lvl="1" indent="0" algn="just">
              <a:lnSpc>
                <a:spcPct val="140000"/>
              </a:lnSpc>
              <a:spcBef>
                <a:spcPts val="600"/>
              </a:spcBef>
              <a:buNone/>
            </a:pPr>
            <a:r>
              <a:rPr lang="en-GB" sz="12000" dirty="0" err="1" smtClean="0">
                <a:latin typeface="Times New Roman" panose="02020603050405020304" pitchFamily="18" charset="0"/>
                <a:cs typeface="Times New Roman" panose="02020603050405020304" pitchFamily="18" charset="0"/>
              </a:rPr>
              <a:t>Sự</a:t>
            </a:r>
            <a:r>
              <a:rPr lang="en-GB" sz="12000" dirty="0" smtClean="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phân</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tích</a:t>
            </a:r>
            <a:r>
              <a:rPr lang="en-GB" sz="12000" dirty="0">
                <a:latin typeface="Times New Roman" panose="02020603050405020304" pitchFamily="18" charset="0"/>
                <a:cs typeface="Times New Roman" panose="02020603050405020304" pitchFamily="18" charset="0"/>
              </a:rPr>
              <a:t>/</a:t>
            </a:r>
            <a:r>
              <a:rPr lang="en-GB" sz="12000" dirty="0" err="1">
                <a:latin typeface="Times New Roman" panose="02020603050405020304" pitchFamily="18" charset="0"/>
                <a:cs typeface="Times New Roman" panose="02020603050405020304" pitchFamily="18" charset="0"/>
              </a:rPr>
              <a:t>chiêm</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nghiệm</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chính</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là</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chìa</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khóa</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của</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việc</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học</a:t>
            </a:r>
            <a:r>
              <a:rPr lang="en-GB" sz="12000" dirty="0">
                <a:latin typeface="Times New Roman" panose="02020603050405020304" pitchFamily="18" charset="0"/>
                <a:cs typeface="Times New Roman" panose="02020603050405020304" pitchFamily="18" charset="0"/>
              </a:rPr>
              <a:t> qua </a:t>
            </a:r>
            <a:r>
              <a:rPr lang="en-GB" sz="12000" dirty="0" err="1">
                <a:latin typeface="Times New Roman" panose="02020603050405020304" pitchFamily="18" charset="0"/>
                <a:cs typeface="Times New Roman" panose="02020603050405020304" pitchFamily="18" charset="0"/>
              </a:rPr>
              <a:t>trải</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nghiệm</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bởi</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vì</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nó</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giúp</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chúng</a:t>
            </a:r>
            <a:r>
              <a:rPr lang="en-GB" sz="12000" dirty="0">
                <a:latin typeface="Times New Roman" panose="02020603050405020304" pitchFamily="18" charset="0"/>
                <a:cs typeface="Times New Roman" panose="02020603050405020304" pitchFamily="18" charset="0"/>
              </a:rPr>
              <a:t> ta </a:t>
            </a:r>
            <a:r>
              <a:rPr lang="en-GB" sz="12000" dirty="0" err="1">
                <a:latin typeface="Times New Roman" panose="02020603050405020304" pitchFamily="18" charset="0"/>
                <a:cs typeface="Times New Roman" panose="02020603050405020304" pitchFamily="18" charset="0"/>
              </a:rPr>
              <a:t>tập</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trung</a:t>
            </a:r>
            <a:r>
              <a:rPr lang="en-GB" sz="12000" dirty="0">
                <a:latin typeface="Times New Roman" panose="02020603050405020304" pitchFamily="18" charset="0"/>
                <a:cs typeface="Times New Roman" panose="02020603050405020304" pitchFamily="18" charset="0"/>
              </a:rPr>
              <a:t> ý </a:t>
            </a:r>
            <a:r>
              <a:rPr lang="en-GB" sz="12000" dirty="0" err="1">
                <a:latin typeface="Times New Roman" panose="02020603050405020304" pitchFamily="18" charset="0"/>
                <a:cs typeface="Times New Roman" panose="02020603050405020304" pitchFamily="18" charset="0"/>
              </a:rPr>
              <a:t>thức</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và</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hướng</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sự</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chú</a:t>
            </a:r>
            <a:r>
              <a:rPr lang="en-GB" sz="12000" dirty="0">
                <a:latin typeface="Times New Roman" panose="02020603050405020304" pitchFamily="18" charset="0"/>
                <a:cs typeface="Times New Roman" panose="02020603050405020304" pitchFamily="18" charset="0"/>
              </a:rPr>
              <a:t> ý </a:t>
            </a:r>
            <a:r>
              <a:rPr lang="en-GB" sz="12000" dirty="0" err="1">
                <a:latin typeface="Times New Roman" panose="02020603050405020304" pitchFamily="18" charset="0"/>
                <a:cs typeface="Times New Roman" panose="02020603050405020304" pitchFamily="18" charset="0"/>
              </a:rPr>
              <a:t>tới</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những</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gì</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đã</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học</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được</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và</a:t>
            </a:r>
            <a:r>
              <a:rPr lang="en-GB" sz="12000" dirty="0">
                <a:latin typeface="Times New Roman" panose="02020603050405020304" pitchFamily="18" charset="0"/>
                <a:cs typeface="Times New Roman" panose="02020603050405020304" pitchFamily="18" charset="0"/>
              </a:rPr>
              <a:t> qua </a:t>
            </a:r>
            <a:r>
              <a:rPr lang="en-GB" sz="12000" dirty="0" err="1">
                <a:latin typeface="Times New Roman" panose="02020603050405020304" pitchFamily="18" charset="0"/>
                <a:cs typeface="Times New Roman" panose="02020603050405020304" pitchFamily="18" charset="0"/>
              </a:rPr>
              <a:t>đó</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củng</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cố</a:t>
            </a:r>
            <a:r>
              <a:rPr lang="en-GB" sz="12000" dirty="0">
                <a:latin typeface="Times New Roman" panose="02020603050405020304" pitchFamily="18" charset="0"/>
                <a:cs typeface="Times New Roman" panose="02020603050405020304" pitchFamily="18" charset="0"/>
              </a:rPr>
              <a:t> </a:t>
            </a:r>
            <a:r>
              <a:rPr lang="en-GB" sz="12000" dirty="0" err="1">
                <a:latin typeface="Times New Roman" panose="02020603050405020304" pitchFamily="18" charset="0"/>
                <a:cs typeface="Times New Roman" panose="02020603050405020304" pitchFamily="18" charset="0"/>
              </a:rPr>
              <a:t>chúng</a:t>
            </a:r>
            <a:r>
              <a:rPr lang="en-GB" sz="12000" dirty="0">
                <a:latin typeface="Times New Roman" panose="02020603050405020304" pitchFamily="18" charset="0"/>
                <a:cs typeface="Times New Roman" panose="02020603050405020304" pitchFamily="18" charset="0"/>
              </a:rPr>
              <a:t>.</a:t>
            </a:r>
          </a:p>
          <a:p>
            <a:pPr marL="0" lvl="1" indent="0" algn="just">
              <a:lnSpc>
                <a:spcPct val="140000"/>
              </a:lnSpc>
              <a:spcBef>
                <a:spcPts val="600"/>
              </a:spcBef>
              <a:buNone/>
            </a:pPr>
            <a:endParaRPr lang="en-US" sz="12800" dirty="0">
              <a:latin typeface="Times New Roman" panose="02020603050405020304" pitchFamily="18" charset="0"/>
              <a:cs typeface="Times New Roman" panose="02020603050405020304" pitchFamily="18" charset="0"/>
            </a:endParaRPr>
          </a:p>
          <a:p>
            <a:pPr marL="582930" lvl="1" indent="0" algn="just">
              <a:lnSpc>
                <a:spcPct val="140000"/>
              </a:lnSpc>
              <a:spcBef>
                <a:spcPts val="600"/>
              </a:spcBef>
              <a:buNone/>
            </a:pPr>
            <a:endParaRPr lang="en-US" sz="1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16</a:t>
            </a:fld>
            <a:endParaRPr lang="en-US"/>
          </a:p>
        </p:txBody>
      </p:sp>
    </p:spTree>
    <p:extLst>
      <p:ext uri="{BB962C8B-B14F-4D97-AF65-F5344CB8AC3E}">
        <p14:creationId xmlns:p14="http://schemas.microsoft.com/office/powerpoint/2010/main" val="2739211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949"/>
            <a:ext cx="8686800" cy="838200"/>
          </a:xfrm>
        </p:spPr>
        <p:txBody>
          <a:bodyPr>
            <a:normAutofit fontScale="90000"/>
          </a:bodyPr>
          <a:lstStyle/>
          <a:p>
            <a:r>
              <a:rPr lang="en-US" sz="3000" b="1" dirty="0">
                <a:effectLst/>
                <a:latin typeface="Times New Roman" panose="02020603050405020304" pitchFamily="18" charset="0"/>
                <a:cs typeface="Times New Roman" panose="02020603050405020304" pitchFamily="18" charset="0"/>
              </a:rPr>
              <a:t>HOẠT ĐỘNG 2: </a:t>
            </a:r>
            <a:r>
              <a:rPr lang="en-US" sz="3000" dirty="0">
                <a:effectLst/>
                <a:latin typeface="Times New Roman" panose="02020603050405020304" pitchFamily="18" charset="0"/>
                <a:cs typeface="Times New Roman" panose="02020603050405020304" pitchFamily="18" charset="0"/>
              </a:rPr>
              <a:t>PHÂN TÍCH QUY TRÌNH HỌC QUA TRẢI NGHIỆM</a:t>
            </a:r>
            <a:endParaRPr lang="en-US" sz="3000" dirty="0"/>
          </a:p>
        </p:txBody>
      </p:sp>
      <p:sp>
        <p:nvSpPr>
          <p:cNvPr id="3" name="Content Placeholder 2"/>
          <p:cNvSpPr>
            <a:spLocks noGrp="1"/>
          </p:cNvSpPr>
          <p:nvPr>
            <p:ph idx="1"/>
          </p:nvPr>
        </p:nvSpPr>
        <p:spPr>
          <a:xfrm>
            <a:off x="304800" y="1066800"/>
            <a:ext cx="8686800" cy="5407152"/>
          </a:xfrm>
        </p:spPr>
        <p:txBody>
          <a:bodyPr>
            <a:normAutofit fontScale="25000" lnSpcReduction="20000"/>
          </a:bodyPr>
          <a:lstStyle/>
          <a:p>
            <a:pPr marL="0" lvl="1" indent="0" algn="just">
              <a:lnSpc>
                <a:spcPct val="140000"/>
              </a:lnSpc>
              <a:spcBef>
                <a:spcPts val="600"/>
              </a:spcBef>
              <a:buNone/>
            </a:pPr>
            <a:r>
              <a:rPr lang="en-GB" sz="12400" b="1" dirty="0" err="1" smtClean="0">
                <a:solidFill>
                  <a:srgbClr val="FF0000"/>
                </a:solidFill>
                <a:latin typeface="Times New Roman" panose="02020603050405020304" pitchFamily="18" charset="0"/>
                <a:cs typeface="Times New Roman" panose="02020603050405020304" pitchFamily="18" charset="0"/>
              </a:rPr>
              <a:t>Bước</a:t>
            </a:r>
            <a:r>
              <a:rPr lang="en-GB" sz="12400" b="1" dirty="0" smtClean="0">
                <a:solidFill>
                  <a:srgbClr val="FF0000"/>
                </a:solidFill>
                <a:latin typeface="Times New Roman" panose="02020603050405020304" pitchFamily="18" charset="0"/>
                <a:cs typeface="Times New Roman" panose="02020603050405020304" pitchFamily="18" charset="0"/>
              </a:rPr>
              <a:t> 3: </a:t>
            </a:r>
            <a:r>
              <a:rPr lang="en-GB" sz="12400" b="1" dirty="0" err="1" smtClean="0">
                <a:solidFill>
                  <a:srgbClr val="FF0000"/>
                </a:solidFill>
                <a:latin typeface="Times New Roman" panose="02020603050405020304" pitchFamily="18" charset="0"/>
                <a:cs typeface="Times New Roman" panose="02020603050405020304" pitchFamily="18" charset="0"/>
              </a:rPr>
              <a:t>Tổng</a:t>
            </a:r>
            <a:r>
              <a:rPr lang="en-GB" sz="12400" b="1" dirty="0" smtClean="0">
                <a:solidFill>
                  <a:srgbClr val="FF0000"/>
                </a:solidFill>
                <a:latin typeface="Times New Roman" panose="02020603050405020304" pitchFamily="18" charset="0"/>
                <a:cs typeface="Times New Roman" panose="02020603050405020304" pitchFamily="18" charset="0"/>
              </a:rPr>
              <a:t> </a:t>
            </a:r>
            <a:r>
              <a:rPr lang="en-GB" sz="12400" b="1" dirty="0" err="1">
                <a:solidFill>
                  <a:srgbClr val="FF0000"/>
                </a:solidFill>
                <a:latin typeface="Times New Roman" panose="02020603050405020304" pitchFamily="18" charset="0"/>
                <a:cs typeface="Times New Roman" panose="02020603050405020304" pitchFamily="18" charset="0"/>
              </a:rPr>
              <a:t>quát</a:t>
            </a:r>
            <a:r>
              <a:rPr lang="en-GB" sz="12400" b="1" dirty="0">
                <a:solidFill>
                  <a:srgbClr val="FF0000"/>
                </a:solidFill>
                <a:latin typeface="Times New Roman" panose="02020603050405020304" pitchFamily="18" charset="0"/>
                <a:cs typeface="Times New Roman" panose="02020603050405020304" pitchFamily="18" charset="0"/>
              </a:rPr>
              <a:t> </a:t>
            </a:r>
            <a:r>
              <a:rPr lang="en-GB" sz="12400" b="1" dirty="0" err="1">
                <a:solidFill>
                  <a:srgbClr val="FF0000"/>
                </a:solidFill>
                <a:latin typeface="Times New Roman" panose="02020603050405020304" pitchFamily="18" charset="0"/>
                <a:cs typeface="Times New Roman" panose="02020603050405020304" pitchFamily="18" charset="0"/>
              </a:rPr>
              <a:t>hóa</a:t>
            </a:r>
            <a:r>
              <a:rPr lang="en-GB" sz="12400" b="1" dirty="0">
                <a:solidFill>
                  <a:srgbClr val="FF0000"/>
                </a:solidFill>
                <a:latin typeface="Times New Roman" panose="02020603050405020304" pitchFamily="18" charset="0"/>
                <a:cs typeface="Times New Roman" panose="02020603050405020304" pitchFamily="18" charset="0"/>
              </a:rPr>
              <a:t>/</a:t>
            </a:r>
            <a:r>
              <a:rPr lang="en-GB" sz="12400" b="1" dirty="0" err="1">
                <a:solidFill>
                  <a:srgbClr val="FF0000"/>
                </a:solidFill>
                <a:latin typeface="Times New Roman" panose="02020603050405020304" pitchFamily="18" charset="0"/>
                <a:cs typeface="Times New Roman" panose="02020603050405020304" pitchFamily="18" charset="0"/>
              </a:rPr>
              <a:t>khái</a:t>
            </a:r>
            <a:r>
              <a:rPr lang="en-GB" sz="12400" b="1" dirty="0">
                <a:solidFill>
                  <a:srgbClr val="FF0000"/>
                </a:solidFill>
                <a:latin typeface="Times New Roman" panose="02020603050405020304" pitchFamily="18" charset="0"/>
                <a:cs typeface="Times New Roman" panose="02020603050405020304" pitchFamily="18" charset="0"/>
              </a:rPr>
              <a:t> </a:t>
            </a:r>
            <a:r>
              <a:rPr lang="en-GB" sz="12400" b="1" dirty="0" err="1">
                <a:solidFill>
                  <a:srgbClr val="FF0000"/>
                </a:solidFill>
                <a:latin typeface="Times New Roman" panose="02020603050405020304" pitchFamily="18" charset="0"/>
                <a:cs typeface="Times New Roman" panose="02020603050405020304" pitchFamily="18" charset="0"/>
              </a:rPr>
              <a:t>quát</a:t>
            </a:r>
            <a:r>
              <a:rPr lang="en-GB" sz="12400" b="1" dirty="0">
                <a:solidFill>
                  <a:srgbClr val="FF0000"/>
                </a:solidFill>
                <a:latin typeface="Times New Roman" panose="02020603050405020304" pitchFamily="18" charset="0"/>
                <a:cs typeface="Times New Roman" panose="02020603050405020304" pitchFamily="18" charset="0"/>
              </a:rPr>
              <a:t> </a:t>
            </a:r>
            <a:r>
              <a:rPr lang="en-GB" sz="12400" b="1" dirty="0" err="1">
                <a:solidFill>
                  <a:srgbClr val="FF0000"/>
                </a:solidFill>
                <a:latin typeface="Times New Roman" panose="02020603050405020304" pitchFamily="18" charset="0"/>
                <a:cs typeface="Times New Roman" panose="02020603050405020304" pitchFamily="18" charset="0"/>
              </a:rPr>
              <a:t>hoá</a:t>
            </a:r>
            <a:r>
              <a:rPr lang="en-GB" sz="12400" b="1" dirty="0">
                <a:solidFill>
                  <a:srgbClr val="FF0000"/>
                </a:solidFill>
                <a:latin typeface="Times New Roman" panose="02020603050405020304" pitchFamily="18" charset="0"/>
                <a:cs typeface="Times New Roman" panose="02020603050405020304" pitchFamily="18" charset="0"/>
              </a:rPr>
              <a:t> – KHÁI NIỆM TRỪU TƯỢNG</a:t>
            </a:r>
            <a:endParaRPr lang="en-US" sz="12400" dirty="0">
              <a:solidFill>
                <a:srgbClr val="FF0000"/>
              </a:solidFill>
              <a:latin typeface="Times New Roman" panose="02020603050405020304" pitchFamily="18" charset="0"/>
              <a:cs typeface="Times New Roman" panose="02020603050405020304" pitchFamily="18" charset="0"/>
            </a:endParaRPr>
          </a:p>
          <a:p>
            <a:pPr marL="0" lvl="1" indent="0" algn="just">
              <a:lnSpc>
                <a:spcPct val="140000"/>
              </a:lnSpc>
              <a:spcBef>
                <a:spcPts val="600"/>
              </a:spcBef>
              <a:buNone/>
            </a:pPr>
            <a:r>
              <a:rPr lang="en-GB" sz="12400" dirty="0" err="1">
                <a:latin typeface="Times New Roman" panose="02020603050405020304" pitchFamily="18" charset="0"/>
                <a:cs typeface="Times New Roman" panose="02020603050405020304" pitchFamily="18" charset="0"/>
              </a:rPr>
              <a:t>Hiểu</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những</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quy</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tắc</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chung</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được</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gọi</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là</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sự</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tổng</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quát</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hóa</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đằng</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sau</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mối</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quan</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hệ</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giữa</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hành</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động</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và</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những</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tác</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động</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của</a:t>
            </a:r>
            <a:r>
              <a:rPr lang="en-GB" sz="12400" dirty="0">
                <a:latin typeface="Times New Roman" panose="02020603050405020304" pitchFamily="18" charset="0"/>
                <a:cs typeface="Times New Roman" panose="02020603050405020304" pitchFamily="18" charset="0"/>
              </a:rPr>
              <a:t> </a:t>
            </a:r>
            <a:r>
              <a:rPr lang="en-GB" sz="12400" dirty="0" err="1" smtClean="0">
                <a:latin typeface="Times New Roman" panose="02020603050405020304" pitchFamily="18" charset="0"/>
                <a:cs typeface="Times New Roman" panose="02020603050405020304" pitchFamily="18" charset="0"/>
              </a:rPr>
              <a:t>nó</a:t>
            </a:r>
            <a:r>
              <a:rPr lang="en-GB" sz="12400" dirty="0" smtClean="0">
                <a:latin typeface="Times New Roman" panose="02020603050405020304" pitchFamily="18" charset="0"/>
                <a:cs typeface="Times New Roman" panose="02020603050405020304" pitchFamily="18" charset="0"/>
              </a:rPr>
              <a:t>.</a:t>
            </a:r>
          </a:p>
          <a:p>
            <a:pPr marL="0" lvl="1" indent="0" algn="just">
              <a:lnSpc>
                <a:spcPct val="140000"/>
              </a:lnSpc>
              <a:spcBef>
                <a:spcPts val="600"/>
              </a:spcBef>
              <a:buNone/>
            </a:pPr>
            <a:r>
              <a:rPr lang="en-GB" sz="12800" dirty="0" err="1" smtClean="0">
                <a:latin typeface="Times New Roman" panose="02020603050405020304" pitchFamily="18" charset="0"/>
                <a:cs typeface="Times New Roman" panose="02020603050405020304" pitchFamily="18" charset="0"/>
              </a:rPr>
              <a:t>Tổng</a:t>
            </a:r>
            <a:r>
              <a:rPr lang="en-GB" sz="12800" dirty="0" smtClean="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quát</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khái</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quát</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là</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tên</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gọi</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dùng</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để</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chỉ</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những</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hoạt</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động</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giáo</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viên</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sẽ</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làm</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trên</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lớp</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học</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nhằm</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giúp</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học</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sinh</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phân</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tích</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thông</a:t>
            </a:r>
            <a:r>
              <a:rPr lang="en-GB" sz="12800" dirty="0">
                <a:latin typeface="Times New Roman" panose="02020603050405020304" pitchFamily="18" charset="0"/>
                <a:cs typeface="Times New Roman" panose="02020603050405020304" pitchFamily="18" charset="0"/>
              </a:rPr>
              <a:t> tin </a:t>
            </a:r>
            <a:r>
              <a:rPr lang="en-GB" sz="12800" dirty="0" err="1">
                <a:latin typeface="Times New Roman" panose="02020603050405020304" pitchFamily="18" charset="0"/>
                <a:cs typeface="Times New Roman" panose="02020603050405020304" pitchFamily="18" charset="0"/>
              </a:rPr>
              <a:t>và</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tổng</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quát</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hóa</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những</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kinh</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nghiệm</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từ</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những</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trải</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nghiệm</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của</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các</a:t>
            </a:r>
            <a:r>
              <a:rPr lang="en-GB" sz="12800" dirty="0">
                <a:latin typeface="Times New Roman" panose="02020603050405020304" pitchFamily="18" charset="0"/>
                <a:cs typeface="Times New Roman" panose="02020603050405020304" pitchFamily="18" charset="0"/>
              </a:rPr>
              <a:t> </a:t>
            </a:r>
            <a:r>
              <a:rPr lang="en-GB" sz="12800" dirty="0" err="1">
                <a:latin typeface="Times New Roman" panose="02020603050405020304" pitchFamily="18" charset="0"/>
                <a:cs typeface="Times New Roman" panose="02020603050405020304" pitchFamily="18" charset="0"/>
              </a:rPr>
              <a:t>em</a:t>
            </a:r>
            <a:r>
              <a:rPr lang="en-GB" sz="12800" dirty="0">
                <a:latin typeface="Times New Roman" panose="02020603050405020304" pitchFamily="18" charset="0"/>
                <a:cs typeface="Times New Roman" panose="02020603050405020304" pitchFamily="18" charset="0"/>
              </a:rPr>
              <a:t>.</a:t>
            </a:r>
            <a:endParaRPr lang="en-US" sz="12800" dirty="0">
              <a:latin typeface="Times New Roman" panose="02020603050405020304" pitchFamily="18" charset="0"/>
              <a:cs typeface="Times New Roman" panose="02020603050405020304" pitchFamily="18" charset="0"/>
            </a:endParaRPr>
          </a:p>
          <a:p>
            <a:pPr marL="582930" lvl="1" indent="0">
              <a:lnSpc>
                <a:spcPct val="140000"/>
              </a:lnSpc>
              <a:spcBef>
                <a:spcPts val="600"/>
              </a:spcBef>
              <a:buNone/>
            </a:pPr>
            <a:endParaRPr lang="en-US" dirty="0"/>
          </a:p>
        </p:txBody>
      </p:sp>
      <p:sp>
        <p:nvSpPr>
          <p:cNvPr id="4" name="Slide Number Placeholder 3"/>
          <p:cNvSpPr>
            <a:spLocks noGrp="1"/>
          </p:cNvSpPr>
          <p:nvPr>
            <p:ph type="sldNum" sz="quarter" idx="12"/>
          </p:nvPr>
        </p:nvSpPr>
        <p:spPr/>
        <p:txBody>
          <a:bodyPr/>
          <a:lstStyle/>
          <a:p>
            <a:fld id="{B7E721C0-1E85-41FC-946E-CBA03CD7D6E1}" type="slidenum">
              <a:rPr lang="en-US" smtClean="0"/>
              <a:pPr/>
              <a:t>17</a:t>
            </a:fld>
            <a:endParaRPr lang="en-US"/>
          </a:p>
        </p:txBody>
      </p:sp>
    </p:spTree>
    <p:extLst>
      <p:ext uri="{BB962C8B-B14F-4D97-AF65-F5344CB8AC3E}">
        <p14:creationId xmlns:p14="http://schemas.microsoft.com/office/powerpoint/2010/main" val="3732177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715000"/>
          </a:xfrm>
        </p:spPr>
        <p:txBody>
          <a:bodyPr>
            <a:normAutofit fontScale="25000" lnSpcReduction="20000"/>
          </a:bodyPr>
          <a:lstStyle/>
          <a:p>
            <a:pPr marL="0" indent="0" algn="just">
              <a:lnSpc>
                <a:spcPct val="130000"/>
              </a:lnSpc>
              <a:spcBef>
                <a:spcPts val="600"/>
              </a:spcBef>
              <a:buNone/>
            </a:pPr>
            <a:r>
              <a:rPr lang="en-GB" sz="11200" dirty="0" err="1" smtClean="0">
                <a:latin typeface="Times New Roman" panose="02020603050405020304" pitchFamily="18" charset="0"/>
                <a:cs typeface="Times New Roman" panose="02020603050405020304" pitchFamily="18" charset="0"/>
              </a:rPr>
              <a:t>Tổng</a:t>
            </a:r>
            <a:r>
              <a:rPr lang="en-GB" sz="11200" dirty="0" smtClean="0">
                <a:latin typeface="Times New Roman" panose="02020603050405020304" pitchFamily="18" charset="0"/>
                <a:cs typeface="Times New Roman" panose="02020603050405020304" pitchFamily="18" charset="0"/>
              </a:rPr>
              <a:t> </a:t>
            </a:r>
            <a:r>
              <a:rPr lang="en-GB" sz="11200" dirty="0" err="1" smtClean="0">
                <a:latin typeface="Times New Roman" panose="02020603050405020304" pitchFamily="18" charset="0"/>
                <a:cs typeface="Times New Roman" panose="02020603050405020304" pitchFamily="18" charset="0"/>
              </a:rPr>
              <a:t>quát</a:t>
            </a:r>
            <a:r>
              <a:rPr lang="en-GB" sz="11200" dirty="0" smtClean="0">
                <a:latin typeface="Times New Roman" panose="02020603050405020304" pitchFamily="18" charset="0"/>
                <a:cs typeface="Times New Roman" panose="02020603050405020304" pitchFamily="18" charset="0"/>
              </a:rPr>
              <a:t> </a:t>
            </a:r>
            <a:r>
              <a:rPr lang="en-GB" sz="11200" dirty="0" err="1" smtClean="0">
                <a:latin typeface="Times New Roman" panose="02020603050405020304" pitchFamily="18" charset="0"/>
                <a:cs typeface="Times New Roman" panose="02020603050405020304" pitchFamily="18" charset="0"/>
              </a:rPr>
              <a:t>hóa</a:t>
            </a:r>
            <a:r>
              <a:rPr lang="en-GB" sz="11200" dirty="0" smtClean="0">
                <a:latin typeface="Times New Roman" panose="02020603050405020304" pitchFamily="18" charset="0"/>
                <a:cs typeface="Times New Roman" panose="02020603050405020304" pitchFamily="18" charset="0"/>
              </a:rPr>
              <a:t>/ </a:t>
            </a:r>
            <a:r>
              <a:rPr lang="en-GB" sz="11200" dirty="0" err="1" smtClean="0">
                <a:latin typeface="Times New Roman" panose="02020603050405020304" pitchFamily="18" charset="0"/>
                <a:cs typeface="Times New Roman" panose="02020603050405020304" pitchFamily="18" charset="0"/>
              </a:rPr>
              <a:t>khái</a:t>
            </a:r>
            <a:r>
              <a:rPr lang="en-GB" sz="11200" dirty="0" smtClean="0">
                <a:latin typeface="Times New Roman" panose="02020603050405020304" pitchFamily="18" charset="0"/>
                <a:cs typeface="Times New Roman" panose="02020603050405020304" pitchFamily="18" charset="0"/>
              </a:rPr>
              <a:t> </a:t>
            </a:r>
            <a:r>
              <a:rPr lang="en-GB" sz="11200" dirty="0" err="1" smtClean="0">
                <a:latin typeface="Times New Roman" panose="02020603050405020304" pitchFamily="18" charset="0"/>
                <a:cs typeface="Times New Roman" panose="02020603050405020304" pitchFamily="18" charset="0"/>
              </a:rPr>
              <a:t>quát</a:t>
            </a:r>
            <a:r>
              <a:rPr lang="en-GB" sz="11200" dirty="0" smtClean="0">
                <a:latin typeface="Times New Roman" panose="02020603050405020304" pitchFamily="18" charset="0"/>
                <a:cs typeface="Times New Roman" panose="02020603050405020304" pitchFamily="18" charset="0"/>
              </a:rPr>
              <a:t> </a:t>
            </a:r>
            <a:r>
              <a:rPr lang="en-GB" sz="11200" dirty="0" err="1" smtClean="0">
                <a:latin typeface="Times New Roman" panose="02020603050405020304" pitchFamily="18" charset="0"/>
                <a:cs typeface="Times New Roman" panose="02020603050405020304" pitchFamily="18" charset="0"/>
              </a:rPr>
              <a:t>hóa</a:t>
            </a:r>
            <a:r>
              <a:rPr lang="en-GB" sz="11200" dirty="0" smtClean="0">
                <a:latin typeface="Times New Roman" panose="02020603050405020304" pitchFamily="18" charset="0"/>
                <a:cs typeface="Times New Roman" panose="02020603050405020304" pitchFamily="18" charset="0"/>
              </a:rPr>
              <a:t> </a:t>
            </a:r>
            <a:r>
              <a:rPr lang="en-GB" sz="11200" dirty="0" err="1">
                <a:latin typeface="Times New Roman" panose="02020603050405020304" pitchFamily="18" charset="0"/>
                <a:cs typeface="Times New Roman" panose="02020603050405020304" pitchFamily="18" charset="0"/>
              </a:rPr>
              <a:t>là</a:t>
            </a:r>
            <a:r>
              <a:rPr lang="en-GB" sz="11200" dirty="0">
                <a:latin typeface="Times New Roman" panose="02020603050405020304" pitchFamily="18" charset="0"/>
                <a:cs typeface="Times New Roman" panose="02020603050405020304" pitchFamily="18" charset="0"/>
              </a:rPr>
              <a:t> </a:t>
            </a:r>
            <a:r>
              <a:rPr lang="en-GB" sz="11200" dirty="0" err="1">
                <a:latin typeface="Times New Roman" panose="02020603050405020304" pitchFamily="18" charset="0"/>
                <a:cs typeface="Times New Roman" panose="02020603050405020304" pitchFamily="18" charset="0"/>
              </a:rPr>
              <a:t>một</a:t>
            </a:r>
            <a:r>
              <a:rPr lang="en-GB" sz="11200" dirty="0">
                <a:latin typeface="Times New Roman" panose="02020603050405020304" pitchFamily="18" charset="0"/>
                <a:cs typeface="Times New Roman" panose="02020603050405020304" pitchFamily="18" charset="0"/>
              </a:rPr>
              <a:t> </a:t>
            </a:r>
            <a:r>
              <a:rPr lang="en-GB" sz="11200" dirty="0" err="1">
                <a:latin typeface="Times New Roman" panose="02020603050405020304" pitchFamily="18" charset="0"/>
                <a:cs typeface="Times New Roman" panose="02020603050405020304" pitchFamily="18" charset="0"/>
              </a:rPr>
              <a:t>bước</a:t>
            </a:r>
            <a:r>
              <a:rPr lang="en-GB" sz="11200" dirty="0">
                <a:latin typeface="Times New Roman" panose="02020603050405020304" pitchFamily="18" charset="0"/>
                <a:cs typeface="Times New Roman" panose="02020603050405020304" pitchFamily="18" charset="0"/>
              </a:rPr>
              <a:t> </a:t>
            </a:r>
            <a:r>
              <a:rPr lang="en-GB" sz="11200" dirty="0" err="1">
                <a:latin typeface="Times New Roman" panose="02020603050405020304" pitchFamily="18" charset="0"/>
                <a:cs typeface="Times New Roman" panose="02020603050405020304" pitchFamily="18" charset="0"/>
              </a:rPr>
              <a:t>quan</a:t>
            </a:r>
            <a:r>
              <a:rPr lang="en-GB" sz="11200" dirty="0">
                <a:latin typeface="Times New Roman" panose="02020603050405020304" pitchFamily="18" charset="0"/>
                <a:cs typeface="Times New Roman" panose="02020603050405020304" pitchFamily="18" charset="0"/>
              </a:rPr>
              <a:t> </a:t>
            </a:r>
            <a:r>
              <a:rPr lang="en-GB" sz="11200" dirty="0" err="1">
                <a:latin typeface="Times New Roman" panose="02020603050405020304" pitchFamily="18" charset="0"/>
                <a:cs typeface="Times New Roman" panose="02020603050405020304" pitchFamily="18" charset="0"/>
              </a:rPr>
              <a:t>trọng</a:t>
            </a:r>
            <a:r>
              <a:rPr lang="en-GB" sz="11200" dirty="0">
                <a:latin typeface="Times New Roman" panose="02020603050405020304" pitchFamily="18" charset="0"/>
                <a:cs typeface="Times New Roman" panose="02020603050405020304" pitchFamily="18" charset="0"/>
              </a:rPr>
              <a:t> </a:t>
            </a:r>
            <a:r>
              <a:rPr lang="en-GB" sz="11200" dirty="0" err="1">
                <a:latin typeface="Times New Roman" panose="02020603050405020304" pitchFamily="18" charset="0"/>
                <a:cs typeface="Times New Roman" panose="02020603050405020304" pitchFamily="18" charset="0"/>
              </a:rPr>
              <a:t>của</a:t>
            </a:r>
            <a:r>
              <a:rPr lang="en-GB" sz="11200" dirty="0">
                <a:latin typeface="Times New Roman" panose="02020603050405020304" pitchFamily="18" charset="0"/>
                <a:cs typeface="Times New Roman" panose="02020603050405020304" pitchFamily="18" charset="0"/>
              </a:rPr>
              <a:t> </a:t>
            </a:r>
            <a:r>
              <a:rPr lang="en-GB" sz="11200" dirty="0" err="1">
                <a:latin typeface="Times New Roman" panose="02020603050405020304" pitchFamily="18" charset="0"/>
                <a:cs typeface="Times New Roman" panose="02020603050405020304" pitchFamily="18" charset="0"/>
              </a:rPr>
              <a:t>phương</a:t>
            </a:r>
            <a:r>
              <a:rPr lang="en-GB" sz="11200" dirty="0">
                <a:latin typeface="Times New Roman" panose="02020603050405020304" pitchFamily="18" charset="0"/>
                <a:cs typeface="Times New Roman" panose="02020603050405020304" pitchFamily="18" charset="0"/>
              </a:rPr>
              <a:t> </a:t>
            </a:r>
            <a:r>
              <a:rPr lang="en-GB" sz="11200" dirty="0" err="1">
                <a:latin typeface="Times New Roman" panose="02020603050405020304" pitchFamily="18" charset="0"/>
                <a:cs typeface="Times New Roman" panose="02020603050405020304" pitchFamily="18" charset="0"/>
              </a:rPr>
              <a:t>pháp</a:t>
            </a:r>
            <a:r>
              <a:rPr lang="en-GB" sz="11200" dirty="0">
                <a:latin typeface="Times New Roman" panose="02020603050405020304" pitchFamily="18" charset="0"/>
                <a:cs typeface="Times New Roman" panose="02020603050405020304" pitchFamily="18" charset="0"/>
              </a:rPr>
              <a:t> </a:t>
            </a:r>
            <a:r>
              <a:rPr lang="en-GB" sz="11200" dirty="0" err="1">
                <a:latin typeface="Times New Roman" panose="02020603050405020304" pitchFamily="18" charset="0"/>
                <a:cs typeface="Times New Roman" panose="02020603050405020304" pitchFamily="18" charset="0"/>
              </a:rPr>
              <a:t>học</a:t>
            </a:r>
            <a:r>
              <a:rPr lang="en-GB" sz="11200" dirty="0">
                <a:latin typeface="Times New Roman" panose="02020603050405020304" pitchFamily="18" charset="0"/>
                <a:cs typeface="Times New Roman" panose="02020603050405020304" pitchFamily="18" charset="0"/>
              </a:rPr>
              <a:t> qua </a:t>
            </a:r>
            <a:r>
              <a:rPr lang="en-GB" sz="11200" dirty="0" err="1">
                <a:latin typeface="Times New Roman" panose="02020603050405020304" pitchFamily="18" charset="0"/>
                <a:cs typeface="Times New Roman" panose="02020603050405020304" pitchFamily="18" charset="0"/>
              </a:rPr>
              <a:t>trải</a:t>
            </a:r>
            <a:r>
              <a:rPr lang="en-GB" sz="11200" dirty="0">
                <a:latin typeface="Times New Roman" panose="02020603050405020304" pitchFamily="18" charset="0"/>
                <a:cs typeface="Times New Roman" panose="02020603050405020304" pitchFamily="18" charset="0"/>
              </a:rPr>
              <a:t> </a:t>
            </a:r>
            <a:r>
              <a:rPr lang="en-GB" sz="11200" dirty="0" err="1">
                <a:latin typeface="Times New Roman" panose="02020603050405020304" pitchFamily="18" charset="0"/>
                <a:cs typeface="Times New Roman" panose="02020603050405020304" pitchFamily="18" charset="0"/>
              </a:rPr>
              <a:t>nghiệm</a:t>
            </a:r>
            <a:r>
              <a:rPr lang="en-GB" sz="11200" dirty="0">
                <a:latin typeface="Times New Roman" panose="02020603050405020304" pitchFamily="18" charset="0"/>
                <a:cs typeface="Times New Roman" panose="02020603050405020304" pitchFamily="18" charset="0"/>
              </a:rPr>
              <a:t> </a:t>
            </a:r>
            <a:r>
              <a:rPr lang="en-GB" sz="11200" dirty="0" err="1">
                <a:latin typeface="Times New Roman" panose="02020603050405020304" pitchFamily="18" charset="0"/>
                <a:cs typeface="Times New Roman" panose="02020603050405020304" pitchFamily="18" charset="0"/>
              </a:rPr>
              <a:t>vì</a:t>
            </a:r>
            <a:r>
              <a:rPr lang="en-GB" sz="11200" dirty="0">
                <a:latin typeface="Times New Roman" panose="02020603050405020304" pitchFamily="18" charset="0"/>
                <a:cs typeface="Times New Roman" panose="02020603050405020304" pitchFamily="18" charset="0"/>
              </a:rPr>
              <a:t> </a:t>
            </a:r>
            <a:r>
              <a:rPr lang="en-GB" sz="11200" dirty="0" err="1">
                <a:latin typeface="Times New Roman" panose="02020603050405020304" pitchFamily="18" charset="0"/>
                <a:cs typeface="Times New Roman" panose="02020603050405020304" pitchFamily="18" charset="0"/>
              </a:rPr>
              <a:t>nó</a:t>
            </a:r>
            <a:r>
              <a:rPr lang="en-GB" sz="11200" dirty="0">
                <a:latin typeface="Times New Roman" panose="02020603050405020304" pitchFamily="18" charset="0"/>
                <a:cs typeface="Times New Roman" panose="02020603050405020304" pitchFamily="18" charset="0"/>
              </a:rPr>
              <a:t> </a:t>
            </a:r>
            <a:r>
              <a:rPr lang="en-GB" sz="11200" dirty="0" err="1">
                <a:latin typeface="Times New Roman" panose="02020603050405020304" pitchFamily="18" charset="0"/>
                <a:cs typeface="Times New Roman" panose="02020603050405020304" pitchFamily="18" charset="0"/>
              </a:rPr>
              <a:t>giúp</a:t>
            </a:r>
            <a:r>
              <a:rPr lang="en-GB" sz="11200" dirty="0">
                <a:latin typeface="Times New Roman" panose="02020603050405020304" pitchFamily="18" charset="0"/>
                <a:cs typeface="Times New Roman" panose="02020603050405020304" pitchFamily="18" charset="0"/>
              </a:rPr>
              <a:t> </a:t>
            </a:r>
            <a:r>
              <a:rPr lang="en-GB" sz="11200" dirty="0" err="1">
                <a:latin typeface="Times New Roman" panose="02020603050405020304" pitchFamily="18" charset="0"/>
                <a:cs typeface="Times New Roman" panose="02020603050405020304" pitchFamily="18" charset="0"/>
              </a:rPr>
              <a:t>các</a:t>
            </a:r>
            <a:r>
              <a:rPr lang="en-GB" sz="11200" dirty="0">
                <a:latin typeface="Times New Roman" panose="02020603050405020304" pitchFamily="18" charset="0"/>
                <a:cs typeface="Times New Roman" panose="02020603050405020304" pitchFamily="18" charset="0"/>
              </a:rPr>
              <a:t> </a:t>
            </a:r>
            <a:r>
              <a:rPr lang="en-GB" sz="11200" dirty="0" err="1">
                <a:latin typeface="Times New Roman" panose="02020603050405020304" pitchFamily="18" charset="0"/>
                <a:cs typeface="Times New Roman" panose="02020603050405020304" pitchFamily="18" charset="0"/>
              </a:rPr>
              <a:t>em</a:t>
            </a:r>
            <a:r>
              <a:rPr lang="en-GB" sz="11200" dirty="0">
                <a:latin typeface="Times New Roman" panose="02020603050405020304" pitchFamily="18" charset="0"/>
                <a:cs typeface="Times New Roman" panose="02020603050405020304" pitchFamily="18" charset="0"/>
              </a:rPr>
              <a:t> </a:t>
            </a:r>
            <a:r>
              <a:rPr lang="en-GB" sz="11200" dirty="0" err="1">
                <a:latin typeface="Times New Roman" panose="02020603050405020304" pitchFamily="18" charset="0"/>
                <a:cs typeface="Times New Roman" panose="02020603050405020304" pitchFamily="18" charset="0"/>
              </a:rPr>
              <a:t>học</a:t>
            </a:r>
            <a:r>
              <a:rPr lang="en-GB" sz="11200" dirty="0">
                <a:latin typeface="Times New Roman" panose="02020603050405020304" pitchFamily="18" charset="0"/>
                <a:cs typeface="Times New Roman" panose="02020603050405020304" pitchFamily="18" charset="0"/>
              </a:rPr>
              <a:t> </a:t>
            </a:r>
            <a:r>
              <a:rPr lang="en-GB" sz="11200" dirty="0" err="1">
                <a:latin typeface="Times New Roman" panose="02020603050405020304" pitchFamily="18" charset="0"/>
                <a:cs typeface="Times New Roman" panose="02020603050405020304" pitchFamily="18" charset="0"/>
              </a:rPr>
              <a:t>sinh</a:t>
            </a:r>
            <a:r>
              <a:rPr lang="en-GB" sz="11200" dirty="0">
                <a:latin typeface="Times New Roman" panose="02020603050405020304" pitchFamily="18" charset="0"/>
                <a:cs typeface="Times New Roman" panose="02020603050405020304" pitchFamily="18" charset="0"/>
              </a:rPr>
              <a:t>:</a:t>
            </a:r>
            <a:endParaRPr lang="en-US" sz="11200" dirty="0">
              <a:latin typeface="Times New Roman" panose="02020603050405020304" pitchFamily="18" charset="0"/>
              <a:cs typeface="Times New Roman" panose="02020603050405020304" pitchFamily="18" charset="0"/>
            </a:endParaRPr>
          </a:p>
          <a:p>
            <a:pPr lvl="0" algn="just">
              <a:lnSpc>
                <a:spcPct val="130000"/>
              </a:lnSpc>
              <a:spcBef>
                <a:spcPts val="600"/>
              </a:spcBef>
            </a:pPr>
            <a:r>
              <a:rPr lang="en-US" sz="11200" dirty="0" err="1">
                <a:latin typeface="Times New Roman" panose="02020603050405020304" pitchFamily="18" charset="0"/>
                <a:cs typeface="Times New Roman" panose="02020603050405020304" pitchFamily="18" charset="0"/>
              </a:rPr>
              <a:t>Học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thông</a:t>
            </a:r>
            <a:r>
              <a:rPr lang="en-US" sz="11200" dirty="0">
                <a:latin typeface="Times New Roman" panose="02020603050405020304" pitchFamily="18" charset="0"/>
                <a:cs typeface="Times New Roman" panose="02020603050405020304" pitchFamily="18" charset="0"/>
              </a:rPr>
              <a:t> qua </a:t>
            </a:r>
            <a:r>
              <a:rPr lang="en-US" sz="11200" dirty="0" err="1">
                <a:latin typeface="Times New Roman" panose="02020603050405020304" pitchFamily="18" charset="0"/>
                <a:cs typeface="Times New Roman" panose="02020603050405020304" pitchFamily="18" charset="0"/>
              </a:rPr>
              <a:t>sự</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phân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tích</a:t>
            </a:r>
            <a:r>
              <a:rPr lang="en-US" sz="11200" dirty="0">
                <a:latin typeface="Times New Roman" panose="02020603050405020304" pitchFamily="18" charset="0"/>
                <a:cs typeface="Times New Roman" panose="02020603050405020304" pitchFamily="18" charset="0"/>
              </a:rPr>
              <a:t>/</a:t>
            </a:r>
            <a:r>
              <a:rPr lang="en-US" sz="11200" dirty="0" err="1">
                <a:latin typeface="Times New Roman" panose="02020603050405020304" pitchFamily="18" charset="0"/>
                <a:cs typeface="Times New Roman" panose="02020603050405020304" pitchFamily="18" charset="0"/>
              </a:rPr>
              <a:t>chiêm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nghiệm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về</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những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việc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các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em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đã</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làm</a:t>
            </a:r>
            <a:r>
              <a:rPr lang="en-US" sz="11200" dirty="0">
                <a:latin typeface="Times New Roman" panose="02020603050405020304" pitchFamily="18" charset="0"/>
                <a:cs typeface="Times New Roman" panose="02020603050405020304" pitchFamily="18" charset="0"/>
              </a:rPr>
              <a:t>;</a:t>
            </a:r>
          </a:p>
          <a:p>
            <a:pPr lvl="0" algn="just">
              <a:lnSpc>
                <a:spcPct val="130000"/>
              </a:lnSpc>
              <a:spcBef>
                <a:spcPts val="600"/>
              </a:spcBef>
            </a:pPr>
            <a:r>
              <a:rPr lang="en-US" sz="11200" dirty="0" err="1">
                <a:latin typeface="Times New Roman" panose="02020603050405020304" pitchFamily="18" charset="0"/>
                <a:cs typeface="Times New Roman" panose="02020603050405020304" pitchFamily="18" charset="0"/>
              </a:rPr>
              <a:t>Đúc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kết</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những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quan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điểm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lý</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thuyết</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định</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lý</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quy</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luật</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và</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sự</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khái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quát</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của</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các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em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về</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chủ</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đề</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được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học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thông</a:t>
            </a:r>
            <a:r>
              <a:rPr lang="en-US" sz="11200" dirty="0">
                <a:latin typeface="Times New Roman" panose="02020603050405020304" pitchFamily="18" charset="0"/>
                <a:cs typeface="Times New Roman" panose="02020603050405020304" pitchFamily="18" charset="0"/>
              </a:rPr>
              <a:t> qua </a:t>
            </a:r>
            <a:r>
              <a:rPr lang="en-US" sz="11200" dirty="0" err="1">
                <a:latin typeface="Times New Roman" panose="02020603050405020304" pitchFamily="18" charset="0"/>
                <a:cs typeface="Times New Roman" panose="02020603050405020304" pitchFamily="18" charset="0"/>
              </a:rPr>
              <a:t>quá</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trình</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phân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tích</a:t>
            </a:r>
            <a:r>
              <a:rPr lang="en-US" sz="11200" dirty="0">
                <a:latin typeface="Times New Roman" panose="02020603050405020304" pitchFamily="18" charset="0"/>
                <a:cs typeface="Times New Roman" panose="02020603050405020304" pitchFamily="18" charset="0"/>
              </a:rPr>
              <a:t>/</a:t>
            </a:r>
            <a:r>
              <a:rPr lang="en-US" sz="11200" dirty="0" err="1">
                <a:latin typeface="Times New Roman" panose="02020603050405020304" pitchFamily="18" charset="0"/>
                <a:cs typeface="Times New Roman" panose="02020603050405020304" pitchFamily="18" charset="0"/>
              </a:rPr>
              <a:t>chiêm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nghiệm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với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sự</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hướng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dẫn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của</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giáo</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viên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và</a:t>
            </a:r>
            <a:endParaRPr lang="en-US" sz="11200" dirty="0">
              <a:latin typeface="Times New Roman" panose="02020603050405020304" pitchFamily="18" charset="0"/>
              <a:cs typeface="Times New Roman" panose="02020603050405020304" pitchFamily="18" charset="0"/>
            </a:endParaRPr>
          </a:p>
          <a:p>
            <a:pPr lvl="0" algn="just">
              <a:lnSpc>
                <a:spcPct val="130000"/>
              </a:lnSpc>
              <a:spcBef>
                <a:spcPts val="600"/>
              </a:spcBef>
            </a:pPr>
            <a:r>
              <a:rPr lang="en-US" sz="11200" dirty="0" err="1">
                <a:latin typeface="Times New Roman" panose="02020603050405020304" pitchFamily="18" charset="0"/>
                <a:cs typeface="Times New Roman" panose="02020603050405020304" pitchFamily="18" charset="0"/>
              </a:rPr>
              <a:t>Áp</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dụng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những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điều</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các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em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vừa</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học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vào</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những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tình</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huống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mới</a:t>
            </a:r>
            <a:r>
              <a:rPr lang="en-US" sz="11200" dirty="0" smtClean="0">
                <a:latin typeface="Times New Roman" panose="02020603050405020304" pitchFamily="18" charset="0"/>
                <a:cs typeface="Times New Roman" panose="02020603050405020304" pitchFamily="18" charset="0"/>
              </a:rPr>
              <a:t>.</a:t>
            </a:r>
          </a:p>
          <a:p>
            <a:pPr lvl="0" algn="just">
              <a:lnSpc>
                <a:spcPct val="130000"/>
              </a:lnSpc>
              <a:spcBef>
                <a:spcPts val="600"/>
              </a:spcBef>
            </a:pPr>
            <a:r>
              <a:rPr lang="en-US" sz="11200" dirty="0">
                <a:latin typeface="Arial" pitchFamily="34" charset="0"/>
                <a:cs typeface="Arial" pitchFamily="34" charset="0"/>
              </a:rPr>
              <a:t/>
            </a:r>
            <a:br>
              <a:rPr lang="en-US" sz="11200" dirty="0">
                <a:latin typeface="Arial" pitchFamily="34" charset="0"/>
                <a:cs typeface="Arial" pitchFamily="34" charset="0"/>
              </a:rPr>
            </a:br>
            <a:r>
              <a:rPr lang="en-US" sz="11200" dirty="0">
                <a:latin typeface="Arial" pitchFamily="34" charset="0"/>
                <a:cs typeface="Arial" pitchFamily="34" charset="0"/>
              </a:rPr>
              <a:t/>
            </a:r>
            <a:br>
              <a:rPr lang="en-US" sz="11200" dirty="0">
                <a:latin typeface="Arial" pitchFamily="34" charset="0"/>
                <a:cs typeface="Arial" pitchFamily="34" charset="0"/>
              </a:rPr>
            </a:br>
            <a:r>
              <a:rPr lang="en-US" sz="7700" b="1" dirty="0">
                <a:latin typeface="Arial" pitchFamily="34" charset="0"/>
                <a:cs typeface="Arial" pitchFamily="34" charset="0"/>
              </a:rPr>
              <a:t/>
            </a:r>
            <a:br>
              <a:rPr lang="en-US" sz="7700" b="1" dirty="0">
                <a:latin typeface="Arial" pitchFamily="34" charset="0"/>
                <a:cs typeface="Arial" pitchFamily="34" charset="0"/>
              </a:rPr>
            </a:br>
            <a:endParaRPr lang="en-US" sz="7700" b="1" dirty="0" smtClean="0">
              <a:latin typeface="Arial" pitchFamily="34" charset="0"/>
              <a:cs typeface="Arial" pitchFamily="34" charset="0"/>
            </a:endParaRPr>
          </a:p>
          <a:p>
            <a:pPr marL="0" indent="0" algn="just">
              <a:buNone/>
            </a:pPr>
            <a:r>
              <a:rPr lang="en-US" sz="4500" b="1" dirty="0">
                <a:latin typeface="Arial" pitchFamily="34" charset="0"/>
                <a:cs typeface="Arial" pitchFamily="34" charset="0"/>
              </a:rPr>
              <a:t/>
            </a:r>
            <a:br>
              <a:rPr lang="en-US" sz="4500" b="1" dirty="0">
                <a:latin typeface="Arial" pitchFamily="34" charset="0"/>
                <a:cs typeface="Arial" pitchFamily="34" charset="0"/>
              </a:rPr>
            </a:br>
            <a:endParaRPr lang="en-US" sz="4500" b="1" dirty="0" smtClean="0">
              <a:latin typeface="Arial" pitchFamily="34" charset="0"/>
              <a:cs typeface="Arial" pitchFamily="34" charset="0"/>
            </a:endParaRPr>
          </a:p>
          <a:p>
            <a:pPr marL="0" indent="0" algn="just">
              <a:buNone/>
            </a:pPr>
            <a:r>
              <a:rPr lang="en-US" sz="10400" dirty="0">
                <a:latin typeface="Arial" pitchFamily="34" charset="0"/>
                <a:cs typeface="Arial" pitchFamily="34" charset="0"/>
              </a:rPr>
              <a:t/>
            </a:r>
            <a:br>
              <a:rPr lang="en-US" sz="10400" dirty="0">
                <a:latin typeface="Arial" pitchFamily="34" charset="0"/>
                <a:cs typeface="Arial" pitchFamily="34" charset="0"/>
              </a:rPr>
            </a:br>
            <a:endParaRPr lang="en-US" sz="10400" dirty="0" smtClean="0">
              <a:latin typeface="Arial" pitchFamily="34" charset="0"/>
              <a:cs typeface="Arial" pitchFamily="34" charset="0"/>
            </a:endParaRPr>
          </a:p>
          <a:p>
            <a:pPr marL="0" indent="0" algn="just">
              <a:buNone/>
            </a:pP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
        <p:nvSpPr>
          <p:cNvPr id="4" name="Rectangle 3"/>
          <p:cNvSpPr/>
          <p:nvPr/>
        </p:nvSpPr>
        <p:spPr>
          <a:xfrm>
            <a:off x="304800" y="152400"/>
            <a:ext cx="8686800" cy="954107"/>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HOẠT ĐỘNG 2: </a:t>
            </a:r>
            <a:r>
              <a:rPr lang="en-US" sz="2800" dirty="0">
                <a:latin typeface="Times New Roman" panose="02020603050405020304" pitchFamily="18" charset="0"/>
                <a:cs typeface="Times New Roman" panose="02020603050405020304" pitchFamily="18" charset="0"/>
              </a:rPr>
              <a:t>PHÂN TÍCH QUY TRÌNH HỌC QUA TRẢI NGHIỆM</a:t>
            </a:r>
            <a:endParaRPr lang="en-US" sz="2800" dirty="0"/>
          </a:p>
        </p:txBody>
      </p:sp>
    </p:spTree>
    <p:extLst>
      <p:ext uri="{BB962C8B-B14F-4D97-AF65-F5344CB8AC3E}">
        <p14:creationId xmlns:p14="http://schemas.microsoft.com/office/powerpoint/2010/main" val="26554463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b="1" dirty="0">
                <a:effectLst/>
                <a:latin typeface="Times New Roman" panose="02020603050405020304" pitchFamily="18" charset="0"/>
                <a:cs typeface="Times New Roman" panose="02020603050405020304" pitchFamily="18" charset="0"/>
              </a:rPr>
              <a:t>HOẠT ĐỘNG </a:t>
            </a:r>
            <a:r>
              <a:rPr lang="en-US" b="1" dirty="0" smtClean="0">
                <a:effectLst/>
                <a:latin typeface="Times New Roman" panose="02020603050405020304" pitchFamily="18" charset="0"/>
                <a:cs typeface="Times New Roman" panose="02020603050405020304" pitchFamily="18" charset="0"/>
              </a:rPr>
              <a:t>2: </a:t>
            </a:r>
            <a:r>
              <a:rPr lang="en-US" dirty="0">
                <a:effectLst/>
                <a:latin typeface="Times New Roman" panose="02020603050405020304" pitchFamily="18" charset="0"/>
                <a:cs typeface="Times New Roman" panose="02020603050405020304" pitchFamily="18" charset="0"/>
              </a:rPr>
              <a:t>PHÂN TÍCH QUY TRÌNH HỌC QUA TRẢI NGHIỆM</a:t>
            </a:r>
            <a:endParaRPr lang="en-US"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304800" y="1295400"/>
            <a:ext cx="8686800" cy="5334000"/>
          </a:xfrm>
        </p:spPr>
        <p:txBody>
          <a:bodyPr>
            <a:normAutofit fontScale="25000" lnSpcReduction="20000"/>
          </a:bodyPr>
          <a:lstStyle/>
          <a:p>
            <a:pPr marL="0" lvl="1" indent="0" algn="just">
              <a:lnSpc>
                <a:spcPct val="140000"/>
              </a:lnSpc>
              <a:spcBef>
                <a:spcPts val="600"/>
              </a:spcBef>
              <a:buNone/>
            </a:pPr>
            <a:r>
              <a:rPr lang="en-GB" sz="12400" b="1" dirty="0" err="1" smtClean="0">
                <a:solidFill>
                  <a:srgbClr val="FF0000"/>
                </a:solidFill>
                <a:latin typeface="Times New Roman" panose="02020603050405020304" pitchFamily="18" charset="0"/>
                <a:cs typeface="Times New Roman" panose="02020603050405020304" pitchFamily="18" charset="0"/>
              </a:rPr>
              <a:t>Bước</a:t>
            </a:r>
            <a:r>
              <a:rPr lang="en-GB" sz="12400" b="1" dirty="0" smtClean="0">
                <a:solidFill>
                  <a:srgbClr val="FF0000"/>
                </a:solidFill>
                <a:latin typeface="Times New Roman" panose="02020603050405020304" pitchFamily="18" charset="0"/>
                <a:cs typeface="Times New Roman" panose="02020603050405020304" pitchFamily="18" charset="0"/>
              </a:rPr>
              <a:t> 4: </a:t>
            </a:r>
            <a:r>
              <a:rPr lang="en-GB" sz="12400" b="1" dirty="0" err="1" smtClean="0">
                <a:solidFill>
                  <a:srgbClr val="FF0000"/>
                </a:solidFill>
                <a:latin typeface="Times New Roman" panose="02020603050405020304" pitchFamily="18" charset="0"/>
                <a:cs typeface="Times New Roman" panose="02020603050405020304" pitchFamily="18" charset="0"/>
              </a:rPr>
              <a:t>Vận</a:t>
            </a:r>
            <a:r>
              <a:rPr lang="en-GB" sz="12400" b="1" dirty="0" smtClean="0">
                <a:solidFill>
                  <a:srgbClr val="FF0000"/>
                </a:solidFill>
                <a:latin typeface="Times New Roman" panose="02020603050405020304" pitchFamily="18" charset="0"/>
                <a:cs typeface="Times New Roman" panose="02020603050405020304" pitchFamily="18" charset="0"/>
              </a:rPr>
              <a:t> </a:t>
            </a:r>
            <a:r>
              <a:rPr lang="en-GB" sz="12400" b="1" dirty="0" err="1">
                <a:solidFill>
                  <a:srgbClr val="FF0000"/>
                </a:solidFill>
                <a:latin typeface="Times New Roman" panose="02020603050405020304" pitchFamily="18" charset="0"/>
                <a:cs typeface="Times New Roman" panose="02020603050405020304" pitchFamily="18" charset="0"/>
              </a:rPr>
              <a:t>dụng</a:t>
            </a:r>
            <a:r>
              <a:rPr lang="en-GB" sz="12400" b="1" dirty="0">
                <a:solidFill>
                  <a:srgbClr val="FF0000"/>
                </a:solidFill>
                <a:latin typeface="Times New Roman" panose="02020603050405020304" pitchFamily="18" charset="0"/>
                <a:cs typeface="Times New Roman" panose="02020603050405020304" pitchFamily="18" charset="0"/>
              </a:rPr>
              <a:t> – THỬ NGHIỆM TÍCH CỰC</a:t>
            </a:r>
            <a:endParaRPr lang="en-US" sz="12400" dirty="0">
              <a:solidFill>
                <a:srgbClr val="FF0000"/>
              </a:solidFill>
              <a:latin typeface="Times New Roman" panose="02020603050405020304" pitchFamily="18" charset="0"/>
              <a:cs typeface="Times New Roman" panose="02020603050405020304" pitchFamily="18" charset="0"/>
            </a:endParaRPr>
          </a:p>
          <a:p>
            <a:pPr marL="0" lvl="1" indent="0" algn="just">
              <a:lnSpc>
                <a:spcPct val="140000"/>
              </a:lnSpc>
              <a:spcBef>
                <a:spcPts val="600"/>
              </a:spcBef>
              <a:buNone/>
            </a:pPr>
            <a:r>
              <a:rPr lang="en-GB" sz="12400" dirty="0" err="1">
                <a:latin typeface="Times New Roman" panose="02020603050405020304" pitchFamily="18" charset="0"/>
                <a:cs typeface="Times New Roman" panose="02020603050405020304" pitchFamily="18" charset="0"/>
              </a:rPr>
              <a:t>Ứng</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dụng</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những</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quy</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tắc</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nguyên</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lý</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định</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lý</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chung</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vừa</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được</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tổng</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quát</a:t>
            </a:r>
            <a:r>
              <a:rPr lang="en-GB" sz="12400" dirty="0">
                <a:latin typeface="Times New Roman" panose="02020603050405020304" pitchFamily="18" charset="0"/>
                <a:cs typeface="Times New Roman" panose="02020603050405020304" pitchFamily="18" charset="0"/>
              </a:rPr>
              <a:t>/</a:t>
            </a:r>
            <a:r>
              <a:rPr lang="en-GB" sz="12400" dirty="0" err="1">
                <a:latin typeface="Times New Roman" panose="02020603050405020304" pitchFamily="18" charset="0"/>
                <a:cs typeface="Times New Roman" panose="02020603050405020304" pitchFamily="18" charset="0"/>
              </a:rPr>
              <a:t>khái</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quát</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trong</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tình</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huống</a:t>
            </a:r>
            <a:r>
              <a:rPr lang="en-GB" sz="12400" dirty="0">
                <a:latin typeface="Times New Roman" panose="02020603050405020304" pitchFamily="18" charset="0"/>
                <a:cs typeface="Times New Roman" panose="02020603050405020304" pitchFamily="18" charset="0"/>
              </a:rPr>
              <a:t> </a:t>
            </a:r>
            <a:r>
              <a:rPr lang="en-GB" sz="12400" dirty="0" err="1">
                <a:latin typeface="Times New Roman" panose="02020603050405020304" pitchFamily="18" charset="0"/>
                <a:cs typeface="Times New Roman" panose="02020603050405020304" pitchFamily="18" charset="0"/>
              </a:rPr>
              <a:t>mới</a:t>
            </a:r>
            <a:r>
              <a:rPr lang="en-GB" sz="12400" dirty="0">
                <a:latin typeface="Times New Roman" panose="02020603050405020304" pitchFamily="18" charset="0"/>
                <a:cs typeface="Times New Roman" panose="02020603050405020304" pitchFamily="18" charset="0"/>
              </a:rPr>
              <a:t>.</a:t>
            </a:r>
            <a:endParaRPr lang="en-US" sz="12400" dirty="0">
              <a:latin typeface="Times New Roman" panose="02020603050405020304" pitchFamily="18" charset="0"/>
              <a:cs typeface="Times New Roman" panose="02020603050405020304" pitchFamily="18" charset="0"/>
            </a:endParaRPr>
          </a:p>
          <a:p>
            <a:pPr marL="182880" indent="0" algn="just">
              <a:lnSpc>
                <a:spcPct val="140000"/>
              </a:lnSpc>
              <a:spcBef>
                <a:spcPts val="600"/>
              </a:spcBef>
              <a:buNone/>
            </a:pPr>
            <a:endParaRPr lang="en-US" sz="12800" dirty="0" smtClean="0">
              <a:latin typeface="Times New Roman" panose="02020603050405020304" pitchFamily="18" charset="0"/>
              <a:cs typeface="Times New Roman" panose="02020603050405020304" pitchFamily="18" charset="0"/>
            </a:endParaRPr>
          </a:p>
          <a:p>
            <a:pPr marL="182880" indent="0" algn="just">
              <a:lnSpc>
                <a:spcPct val="140000"/>
              </a:lnSpc>
              <a:spcBef>
                <a:spcPts val="600"/>
              </a:spcBef>
              <a:buNone/>
            </a:pPr>
            <a:endParaRPr lang="en-US" sz="12800" dirty="0" smtClean="0">
              <a:latin typeface="Times New Roman" panose="02020603050405020304" pitchFamily="18" charset="0"/>
              <a:cs typeface="Times New Roman" panose="02020603050405020304" pitchFamily="18" charset="0"/>
            </a:endParaRPr>
          </a:p>
          <a:p>
            <a:pPr marL="182880" indent="0" algn="just">
              <a:lnSpc>
                <a:spcPct val="140000"/>
              </a:lnSpc>
              <a:spcBef>
                <a:spcPts val="600"/>
              </a:spcBef>
              <a:buNone/>
            </a:pPr>
            <a:r>
              <a:rPr lang="en-US" dirty="0"/>
              <a:t/>
            </a:r>
            <a:br>
              <a:rPr lang="en-US" dirty="0"/>
            </a:b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19</a:t>
            </a:fld>
            <a:endParaRPr lang="en-US"/>
          </a:p>
        </p:txBody>
      </p:sp>
    </p:spTree>
    <p:extLst>
      <p:ext uri="{BB962C8B-B14F-4D97-AF65-F5344CB8AC3E}">
        <p14:creationId xmlns:p14="http://schemas.microsoft.com/office/powerpoint/2010/main" val="4094362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sz="3600" b="1" dirty="0">
                <a:latin typeface="Arial" panose="020B0604020202020204" pitchFamily="34" charset="0"/>
                <a:cs typeface="Arial" panose="020B0604020202020204" pitchFamily="34" charset="0"/>
              </a:rPr>
              <a:t>GIỚI </a:t>
            </a:r>
            <a:r>
              <a:rPr lang="en-US" sz="3600" b="1" dirty="0" smtClean="0">
                <a:latin typeface="Arial" panose="020B0604020202020204" pitchFamily="34" charset="0"/>
                <a:cs typeface="Arial" panose="020B0604020202020204" pitchFamily="34" charset="0"/>
              </a:rPr>
              <a:t>THIỆU</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gn="just">
              <a:buNone/>
            </a:pPr>
            <a:r>
              <a:rPr lang="en-GB" sz="4200" dirty="0" err="1" smtClean="0">
                <a:latin typeface="Times New Roman" panose="02020603050405020304" pitchFamily="18" charset="0"/>
                <a:cs typeface="Times New Roman" panose="02020603050405020304" pitchFamily="18" charset="0"/>
              </a:rPr>
              <a:t>Lớp</a:t>
            </a:r>
            <a:r>
              <a:rPr lang="en-GB" sz="4200" dirty="0" smtClean="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tập</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huấn</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này</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giới</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thiệu</a:t>
            </a:r>
            <a:r>
              <a:rPr lang="en-GB" sz="4200" dirty="0">
                <a:latin typeface="Times New Roman" panose="02020603050405020304" pitchFamily="18" charset="0"/>
                <a:cs typeface="Times New Roman" panose="02020603050405020304" pitchFamily="18" charset="0"/>
              </a:rPr>
              <a:t> </a:t>
            </a:r>
            <a:r>
              <a:rPr lang="en-GB" sz="4200" dirty="0" err="1">
                <a:solidFill>
                  <a:srgbClr val="FF0000"/>
                </a:solidFill>
                <a:latin typeface="Times New Roman" panose="02020603050405020304" pitchFamily="18" charset="0"/>
                <a:cs typeface="Times New Roman" panose="02020603050405020304" pitchFamily="18" charset="0"/>
              </a:rPr>
              <a:t>phương</a:t>
            </a:r>
            <a:r>
              <a:rPr lang="en-GB" sz="4200" dirty="0">
                <a:solidFill>
                  <a:srgbClr val="FF0000"/>
                </a:solidFill>
                <a:latin typeface="Times New Roman" panose="02020603050405020304" pitchFamily="18" charset="0"/>
                <a:cs typeface="Times New Roman" panose="02020603050405020304" pitchFamily="18" charset="0"/>
              </a:rPr>
              <a:t> </a:t>
            </a:r>
            <a:r>
              <a:rPr lang="en-GB" sz="4200" dirty="0" err="1">
                <a:solidFill>
                  <a:srgbClr val="FF0000"/>
                </a:solidFill>
                <a:latin typeface="Times New Roman" panose="02020603050405020304" pitchFamily="18" charset="0"/>
                <a:cs typeface="Times New Roman" panose="02020603050405020304" pitchFamily="18" charset="0"/>
              </a:rPr>
              <a:t>pháp</a:t>
            </a:r>
            <a:r>
              <a:rPr lang="en-GB" sz="4200" dirty="0">
                <a:solidFill>
                  <a:srgbClr val="FF0000"/>
                </a:solidFill>
                <a:latin typeface="Times New Roman" panose="02020603050405020304" pitchFamily="18" charset="0"/>
                <a:cs typeface="Times New Roman" panose="02020603050405020304" pitchFamily="18" charset="0"/>
              </a:rPr>
              <a:t> </a:t>
            </a:r>
            <a:r>
              <a:rPr lang="en-GB" sz="4200" dirty="0" err="1">
                <a:solidFill>
                  <a:srgbClr val="FF0000"/>
                </a:solidFill>
                <a:latin typeface="Times New Roman" panose="02020603050405020304" pitchFamily="18" charset="0"/>
                <a:cs typeface="Times New Roman" panose="02020603050405020304" pitchFamily="18" charset="0"/>
              </a:rPr>
              <a:t>giáo</a:t>
            </a:r>
            <a:r>
              <a:rPr lang="en-GB" sz="4200" dirty="0">
                <a:solidFill>
                  <a:srgbClr val="FF0000"/>
                </a:solidFill>
                <a:latin typeface="Times New Roman" panose="02020603050405020304" pitchFamily="18" charset="0"/>
                <a:cs typeface="Times New Roman" panose="02020603050405020304" pitchFamily="18" charset="0"/>
              </a:rPr>
              <a:t> </a:t>
            </a:r>
            <a:r>
              <a:rPr lang="en-GB" sz="4200" dirty="0" err="1">
                <a:solidFill>
                  <a:srgbClr val="FF0000"/>
                </a:solidFill>
                <a:latin typeface="Times New Roman" panose="02020603050405020304" pitchFamily="18" charset="0"/>
                <a:cs typeface="Times New Roman" panose="02020603050405020304" pitchFamily="18" charset="0"/>
              </a:rPr>
              <a:t>dục</a:t>
            </a:r>
            <a:r>
              <a:rPr lang="en-GB" sz="4200" dirty="0">
                <a:solidFill>
                  <a:srgbClr val="FF0000"/>
                </a:solidFill>
                <a:latin typeface="Times New Roman" panose="02020603050405020304" pitchFamily="18" charset="0"/>
                <a:cs typeface="Times New Roman" panose="02020603050405020304" pitchFamily="18" charset="0"/>
              </a:rPr>
              <a:t> </a:t>
            </a:r>
            <a:r>
              <a:rPr lang="en-GB" sz="4200" dirty="0" err="1">
                <a:solidFill>
                  <a:srgbClr val="FF0000"/>
                </a:solidFill>
                <a:latin typeface="Times New Roman" panose="02020603050405020304" pitchFamily="18" charset="0"/>
                <a:cs typeface="Times New Roman" panose="02020603050405020304" pitchFamily="18" charset="0"/>
              </a:rPr>
              <a:t>trải</a:t>
            </a:r>
            <a:r>
              <a:rPr lang="en-GB" sz="4200" dirty="0">
                <a:solidFill>
                  <a:srgbClr val="FF0000"/>
                </a:solidFill>
                <a:latin typeface="Times New Roman" panose="02020603050405020304" pitchFamily="18" charset="0"/>
                <a:cs typeface="Times New Roman" panose="02020603050405020304" pitchFamily="18" charset="0"/>
              </a:rPr>
              <a:t> </a:t>
            </a:r>
            <a:r>
              <a:rPr lang="en-GB" sz="4200" dirty="0" err="1">
                <a:solidFill>
                  <a:srgbClr val="FF0000"/>
                </a:solidFill>
                <a:latin typeface="Times New Roman" panose="02020603050405020304" pitchFamily="18" charset="0"/>
                <a:cs typeface="Times New Roman" panose="02020603050405020304" pitchFamily="18" charset="0"/>
              </a:rPr>
              <a:t>nghiệm</a:t>
            </a:r>
            <a:r>
              <a:rPr lang="en-GB" sz="4200" dirty="0">
                <a:solidFill>
                  <a:srgbClr val="FF0000"/>
                </a:solidFill>
                <a:latin typeface="Times New Roman" panose="02020603050405020304" pitchFamily="18" charset="0"/>
                <a:cs typeface="Times New Roman" panose="02020603050405020304" pitchFamily="18" charset="0"/>
              </a:rPr>
              <a:t> (experiential education),</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đây</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là</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một</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phương</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pháp</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tiếp</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cận</a:t>
            </a:r>
            <a:r>
              <a:rPr lang="en-GB" sz="4200" dirty="0">
                <a:latin typeface="Times New Roman" panose="02020603050405020304" pitchFamily="18" charset="0"/>
                <a:cs typeface="Times New Roman" panose="02020603050405020304" pitchFamily="18" charset="0"/>
              </a:rPr>
              <a:t> (approach) </a:t>
            </a:r>
            <a:r>
              <a:rPr lang="en-GB" sz="4200" dirty="0" err="1">
                <a:latin typeface="Times New Roman" panose="02020603050405020304" pitchFamily="18" charset="0"/>
                <a:cs typeface="Times New Roman" panose="02020603050405020304" pitchFamily="18" charset="0"/>
              </a:rPr>
              <a:t>chính</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cho</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việc</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học</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tập</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lấy</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học</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sinh</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làm</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trung</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tâm</a:t>
            </a:r>
            <a:r>
              <a:rPr lang="en-GB" sz="4200" dirty="0">
                <a:latin typeface="Times New Roman" panose="02020603050405020304" pitchFamily="18" charset="0"/>
                <a:cs typeface="Times New Roman" panose="02020603050405020304" pitchFamily="18" charset="0"/>
              </a:rPr>
              <a:t> (student-centred learning) </a:t>
            </a:r>
            <a:r>
              <a:rPr lang="en-GB" sz="4200" dirty="0" err="1">
                <a:latin typeface="Times New Roman" panose="02020603050405020304" pitchFamily="18" charset="0"/>
                <a:cs typeface="Times New Roman" panose="02020603050405020304" pitchFamily="18" charset="0"/>
              </a:rPr>
              <a:t>theo</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định</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hướng</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phát</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triển</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năng</a:t>
            </a:r>
            <a:r>
              <a:rPr lang="en-GB" sz="4200" dirty="0">
                <a:latin typeface="Times New Roman" panose="02020603050405020304" pitchFamily="18" charset="0"/>
                <a:cs typeface="Times New Roman" panose="02020603050405020304" pitchFamily="18" charset="0"/>
              </a:rPr>
              <a:t> </a:t>
            </a:r>
            <a:r>
              <a:rPr lang="en-GB" sz="4200" dirty="0" err="1">
                <a:latin typeface="Times New Roman" panose="02020603050405020304" pitchFamily="18" charset="0"/>
                <a:cs typeface="Times New Roman" panose="02020603050405020304" pitchFamily="18" charset="0"/>
              </a:rPr>
              <a:t>lực</a:t>
            </a:r>
            <a:r>
              <a:rPr lang="en-GB" sz="4200" dirty="0" smtClean="0">
                <a:latin typeface="Times New Roman" panose="02020603050405020304" pitchFamily="18" charset="0"/>
                <a:cs typeface="Times New Roman" panose="02020603050405020304" pitchFamily="18" charset="0"/>
              </a:rPr>
              <a:t>.</a:t>
            </a:r>
            <a:endParaRPr lang="en-US" sz="4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2</a:t>
            </a:fld>
            <a:endParaRPr lang="en-US"/>
          </a:p>
        </p:txBody>
      </p:sp>
    </p:spTree>
    <p:extLst>
      <p:ext uri="{BB962C8B-B14F-4D97-AF65-F5344CB8AC3E}">
        <p14:creationId xmlns:p14="http://schemas.microsoft.com/office/powerpoint/2010/main" val="24095825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86800" cy="5410200"/>
          </a:xfrm>
        </p:spPr>
        <p:txBody>
          <a:bodyPr>
            <a:normAutofit fontScale="85000" lnSpcReduction="20000"/>
          </a:bodyPr>
          <a:lstStyle/>
          <a:p>
            <a:pPr marL="0" indent="0" algn="just">
              <a:buNone/>
            </a:pPr>
            <a:r>
              <a:rPr lang="en-US" sz="10400" dirty="0">
                <a:latin typeface="Arial" pitchFamily="34" charset="0"/>
                <a:cs typeface="Arial" pitchFamily="34" charset="0"/>
              </a:rPr>
              <a:t/>
            </a:r>
            <a:br>
              <a:rPr lang="en-US" sz="10400" dirty="0">
                <a:latin typeface="Arial" pitchFamily="34" charset="0"/>
                <a:cs typeface="Arial" pitchFamily="34" charset="0"/>
              </a:rPr>
            </a:br>
            <a:endParaRPr lang="en-US" sz="10400" dirty="0" smtClean="0">
              <a:latin typeface="Arial" pitchFamily="34" charset="0"/>
              <a:cs typeface="Arial" pitchFamily="34" charset="0"/>
            </a:endParaRPr>
          </a:p>
          <a:p>
            <a:pPr marL="0" indent="0" algn="just">
              <a:buNone/>
            </a:pPr>
            <a:r>
              <a:rPr lang="en-US" sz="10400" dirty="0">
                <a:latin typeface="Arial" pitchFamily="34" charset="0"/>
                <a:cs typeface="Arial" pitchFamily="34" charset="0"/>
              </a:rPr>
              <a:t/>
            </a:r>
            <a:br>
              <a:rPr lang="en-US" sz="10400" dirty="0">
                <a:latin typeface="Arial" pitchFamily="34" charset="0"/>
                <a:cs typeface="Arial" pitchFamily="34" charset="0"/>
              </a:rPr>
            </a:br>
            <a:endParaRPr lang="en-US" sz="10400" dirty="0" smtClean="0">
              <a:latin typeface="Arial" pitchFamily="34" charset="0"/>
              <a:cs typeface="Arial" pitchFamily="34" charset="0"/>
            </a:endParaRPr>
          </a:p>
          <a:p>
            <a:pPr marL="0" indent="0" algn="just">
              <a:buNone/>
            </a:pP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20</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143000"/>
            <a:ext cx="5895688"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152400" y="152400"/>
            <a:ext cx="8686800" cy="838200"/>
          </a:xfrm>
        </p:spPr>
        <p:txBody>
          <a:bodyPr>
            <a:normAutofit/>
          </a:bodyPr>
          <a:lstStyle/>
          <a:p>
            <a:pPr algn="just"/>
            <a:r>
              <a:rPr lang="en-US" sz="2400" dirty="0">
                <a:latin typeface="Times New Roman" panose="02020603050405020304" pitchFamily="18" charset="0"/>
                <a:cs typeface="Times New Roman" panose="02020603050405020304" pitchFamily="18" charset="0"/>
              </a:rPr>
              <a:t>4 </a:t>
            </a:r>
            <a:r>
              <a:rPr lang="en-US" sz="2400" dirty="0" err="1">
                <a:latin typeface="Times New Roman" panose="02020603050405020304" pitchFamily="18" charset="0"/>
                <a:cs typeface="Times New Roman" panose="02020603050405020304" pitchFamily="18" charset="0"/>
              </a:rPr>
              <a:t>giai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trải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784664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86800" cy="838200"/>
          </a:xfrm>
        </p:spPr>
        <p:txBody>
          <a:bodyPr>
            <a:normAutofit fontScale="90000"/>
          </a:bodyPr>
          <a:lstStyle/>
          <a:p>
            <a:pPr lvl="1" algn="l" rtl="0">
              <a:spcBef>
                <a:spcPct val="0"/>
              </a:spcBef>
            </a:pPr>
            <a:r>
              <a:rPr lang="en-US" sz="3000" b="1" dirty="0" smtClean="0">
                <a:effectLst/>
                <a:latin typeface="Times New Roman" panose="02020603050405020304" pitchFamily="18" charset="0"/>
                <a:cs typeface="Times New Roman" panose="02020603050405020304" pitchFamily="18" charset="0"/>
              </a:rPr>
              <a:t>HOẠT ĐỘNG 2: </a:t>
            </a:r>
            <a:r>
              <a:rPr lang="en-US" sz="3000" dirty="0" smtClean="0">
                <a:effectLst/>
                <a:latin typeface="Times New Roman" panose="02020603050405020304" pitchFamily="18" charset="0"/>
                <a:cs typeface="Times New Roman" panose="02020603050405020304" pitchFamily="18" charset="0"/>
              </a:rPr>
              <a:t>PHÂN TÍCH QUY TRÌNH HỌC QUA TRẢI NGHIỆM</a:t>
            </a:r>
            <a:endParaRPr lang="en-US" sz="3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219200"/>
            <a:ext cx="8686800" cy="5501640"/>
          </a:xfrm>
        </p:spPr>
        <p:txBody>
          <a:bodyPr>
            <a:noAutofit/>
          </a:bodyPr>
          <a:lstStyle/>
          <a:p>
            <a:pPr algn="just"/>
            <a:r>
              <a:rPr lang="en-GB" dirty="0" err="1" smtClean="0">
                <a:latin typeface="Times New Roman" panose="02020603050405020304" pitchFamily="18" charset="0"/>
                <a:cs typeface="Times New Roman" panose="02020603050405020304" pitchFamily="18" charset="0"/>
              </a:rPr>
              <a:t>Phương</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pháp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qua </a:t>
            </a:r>
            <a:r>
              <a:rPr lang="en-GB" dirty="0" err="1">
                <a:latin typeface="Times New Roman" panose="02020603050405020304" pitchFamily="18" charset="0"/>
                <a:cs typeface="Times New Roman" panose="02020603050405020304" pitchFamily="18" charset="0"/>
              </a:rPr>
              <a:t>trải</a:t>
            </a:r>
            <a:r>
              <a:rPr lang="en-GB" dirty="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nghiệm</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rèn</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luyện</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cho</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sinh</a:t>
            </a:r>
            <a:r>
              <a:rPr lang="en-GB" dirty="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kỹ</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năng</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tư</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duy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phản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biện</a:t>
            </a:r>
            <a:r>
              <a:rPr lang="en-GB" dirty="0">
                <a:latin typeface="Times New Roman" panose="02020603050405020304" pitchFamily="18" charset="0"/>
                <a:cs typeface="Times New Roman" panose="02020603050405020304" pitchFamily="18" charset="0"/>
              </a:rPr>
              <a:t> (critical thinking), </a:t>
            </a:r>
            <a:r>
              <a:rPr lang="en-GB" dirty="0" err="1">
                <a:latin typeface="Times New Roman" panose="02020603050405020304" pitchFamily="18" charset="0"/>
                <a:cs typeface="Times New Roman" panose="02020603050405020304" pitchFamily="18" charset="0"/>
              </a:rPr>
              <a:t>giải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quyết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vấn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đề</a:t>
            </a:r>
            <a:r>
              <a:rPr lang="en-GB" dirty="0">
                <a:latin typeface="Times New Roman" panose="02020603050405020304" pitchFamily="18" charset="0"/>
                <a:cs typeface="Times New Roman" panose="02020603050405020304" pitchFamily="18" charset="0"/>
              </a:rPr>
              <a:t> (problem solving) </a:t>
            </a:r>
            <a:r>
              <a:rPr lang="en-GB" dirty="0" err="1">
                <a:latin typeface="Times New Roman" panose="02020603050405020304" pitchFamily="18" charset="0"/>
                <a:cs typeface="Times New Roman" panose="02020603050405020304" pitchFamily="18" charset="0"/>
              </a:rPr>
              <a:t>và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quyết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định</a:t>
            </a:r>
            <a:r>
              <a:rPr lang="en-GB" dirty="0">
                <a:latin typeface="Times New Roman" panose="02020603050405020304" pitchFamily="18" charset="0"/>
                <a:cs typeface="Times New Roman" panose="02020603050405020304" pitchFamily="18" charset="0"/>
              </a:rPr>
              <a:t> (decision making) </a:t>
            </a:r>
            <a:r>
              <a:rPr lang="en-GB" dirty="0" err="1">
                <a:latin typeface="Times New Roman" panose="02020603050405020304" pitchFamily="18" charset="0"/>
                <a:cs typeface="Times New Roman" panose="02020603050405020304" pitchFamily="18" charset="0"/>
              </a:rPr>
              <a:t>trong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những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hoàn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cảnh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cụ</a:t>
            </a:r>
            <a:r>
              <a:rPr lang="en-GB" dirty="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thể</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Phương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pháp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này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cũng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tạo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những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hội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HS </a:t>
            </a:r>
            <a:r>
              <a:rPr lang="en-GB" dirty="0" err="1" smtClean="0">
                <a:latin typeface="Times New Roman" panose="02020603050405020304" pitchFamily="18" charset="0"/>
                <a:cs typeface="Times New Roman" panose="02020603050405020304" pitchFamily="18" charset="0"/>
              </a:rPr>
              <a:t>khái</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quát</a:t>
            </a:r>
            <a:r>
              <a:rPr lang="en-GB" dirty="0">
                <a:latin typeface="Times New Roman" panose="02020603050405020304" pitchFamily="18" charset="0"/>
                <a:cs typeface="Times New Roman" panose="02020603050405020304" pitchFamily="18" charset="0"/>
              </a:rPr>
              <a:t> (debrief) </a:t>
            </a:r>
            <a:r>
              <a:rPr lang="en-GB" dirty="0" err="1">
                <a:latin typeface="Times New Roman" panose="02020603050405020304" pitchFamily="18" charset="0"/>
                <a:cs typeface="Times New Roman" panose="02020603050405020304" pitchFamily="18" charset="0"/>
              </a:rPr>
              <a:t>và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củng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cố</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lại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những</a:t>
            </a:r>
            <a:r>
              <a:rPr lang="en-GB" dirty="0">
                <a:latin typeface="Times New Roman" panose="02020603050405020304" pitchFamily="18" charset="0"/>
                <a:cs typeface="Times New Roman" panose="02020603050405020304" pitchFamily="18" charset="0"/>
              </a:rPr>
              <a:t> ý </a:t>
            </a:r>
            <a:r>
              <a:rPr lang="en-GB" dirty="0" err="1">
                <a:latin typeface="Times New Roman" panose="02020603050405020304" pitchFamily="18" charset="0"/>
                <a:cs typeface="Times New Roman" panose="02020603050405020304" pitchFamily="18" charset="0"/>
              </a:rPr>
              <a:t>tưởng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kĩ</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năng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của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mình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thông</a:t>
            </a:r>
            <a:r>
              <a:rPr lang="en-GB" dirty="0">
                <a:latin typeface="Times New Roman" panose="02020603050405020304" pitchFamily="18" charset="0"/>
                <a:cs typeface="Times New Roman" panose="02020603050405020304" pitchFamily="18" charset="0"/>
              </a:rPr>
              <a:t> qua </a:t>
            </a:r>
            <a:r>
              <a:rPr lang="en-GB" dirty="0" err="1">
                <a:latin typeface="Times New Roman" panose="02020603050405020304" pitchFamily="18" charset="0"/>
                <a:cs typeface="Times New Roman" panose="02020603050405020304" pitchFamily="18" charset="0"/>
              </a:rPr>
              <a:t>việc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phản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hồi</a:t>
            </a:r>
            <a:r>
              <a:rPr lang="en-GB" dirty="0">
                <a:latin typeface="Times New Roman" panose="02020603050405020304" pitchFamily="18" charset="0"/>
                <a:cs typeface="Times New Roman" panose="02020603050405020304" pitchFamily="18" charset="0"/>
              </a:rPr>
              <a:t> (feedback), </a:t>
            </a:r>
            <a:r>
              <a:rPr lang="en-GB" dirty="0" err="1">
                <a:latin typeface="Times New Roman" panose="02020603050405020304" pitchFamily="18" charset="0"/>
                <a:cs typeface="Times New Roman" panose="02020603050405020304" pitchFamily="18" charset="0"/>
              </a:rPr>
              <a:t>phân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tích</a:t>
            </a:r>
            <a:r>
              <a:rPr lang="en-GB" dirty="0">
                <a:latin typeface="Times New Roman" panose="02020603050405020304" pitchFamily="18" charset="0"/>
                <a:cs typeface="Times New Roman" panose="02020603050405020304" pitchFamily="18" charset="0"/>
              </a:rPr>
              <a:t>/</a:t>
            </a:r>
            <a:r>
              <a:rPr lang="en-GB" dirty="0" err="1">
                <a:latin typeface="Times New Roman" panose="02020603050405020304" pitchFamily="18" charset="0"/>
                <a:cs typeface="Times New Roman" panose="02020603050405020304" pitchFamily="18" charset="0"/>
              </a:rPr>
              <a:t>chiêm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nghiệm</a:t>
            </a:r>
            <a:r>
              <a:rPr lang="en-GB" dirty="0">
                <a:latin typeface="Times New Roman" panose="02020603050405020304" pitchFamily="18" charset="0"/>
                <a:cs typeface="Times New Roman" panose="02020603050405020304" pitchFamily="18" charset="0"/>
              </a:rPr>
              <a:t> (reflection), </a:t>
            </a:r>
            <a:r>
              <a:rPr lang="en-GB" dirty="0" err="1">
                <a:latin typeface="Times New Roman" panose="02020603050405020304" pitchFamily="18" charset="0"/>
                <a:cs typeface="Times New Roman" panose="02020603050405020304" pitchFamily="18" charset="0"/>
              </a:rPr>
              <a:t>cũng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như</a:t>
            </a:r>
            <a:r>
              <a:rPr lang="en-GB" dirty="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vận</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dụng</a:t>
            </a:r>
            <a:r>
              <a:rPr lang="en-GB" dirty="0">
                <a:latin typeface="Times New Roman" panose="02020603050405020304" pitchFamily="18" charset="0"/>
                <a:cs typeface="Times New Roman" panose="02020603050405020304" pitchFamily="18" charset="0"/>
              </a:rPr>
              <a:t> (application) </a:t>
            </a:r>
            <a:r>
              <a:rPr lang="en-GB" dirty="0" err="1">
                <a:latin typeface="Times New Roman" panose="02020603050405020304" pitchFamily="18" charset="0"/>
                <a:cs typeface="Times New Roman" panose="02020603050405020304" pitchFamily="18" charset="0"/>
              </a:rPr>
              <a:t>những</a:t>
            </a:r>
            <a:r>
              <a:rPr lang="en-GB" dirty="0">
                <a:latin typeface="Times New Roman" panose="02020603050405020304" pitchFamily="18" charset="0"/>
                <a:cs typeface="Times New Roman" panose="02020603050405020304" pitchFamily="18" charset="0"/>
              </a:rPr>
              <a:t> ý </a:t>
            </a:r>
            <a:r>
              <a:rPr lang="en-GB" dirty="0" err="1">
                <a:latin typeface="Times New Roman" panose="02020603050405020304" pitchFamily="18" charset="0"/>
                <a:cs typeface="Times New Roman" panose="02020603050405020304" pitchFamily="18" charset="0"/>
              </a:rPr>
              <a:t>tưởng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kĩ</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năng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đã</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tiếp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trong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những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tình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huống</a:t>
            </a:r>
            <a:r>
              <a:rPr lang="en-GB" dirty="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mới</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21</a:t>
            </a:fld>
            <a:endParaRPr lang="en-US"/>
          </a:p>
        </p:txBody>
      </p:sp>
    </p:spTree>
    <p:extLst>
      <p:ext uri="{BB962C8B-B14F-4D97-AF65-F5344CB8AC3E}">
        <p14:creationId xmlns:p14="http://schemas.microsoft.com/office/powerpoint/2010/main" val="11118889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sz="3000" b="1" dirty="0">
                <a:effectLst/>
                <a:latin typeface="Times New Roman" panose="02020603050405020304" pitchFamily="18" charset="0"/>
                <a:cs typeface="Times New Roman" panose="02020603050405020304" pitchFamily="18" charset="0"/>
              </a:rPr>
              <a:t>HOẠT ĐỘNG </a:t>
            </a:r>
            <a:r>
              <a:rPr lang="en-US" sz="3000" b="1" dirty="0" smtClean="0">
                <a:effectLst/>
                <a:latin typeface="Times New Roman" panose="02020603050405020304" pitchFamily="18" charset="0"/>
                <a:cs typeface="Times New Roman" panose="02020603050405020304" pitchFamily="18" charset="0"/>
              </a:rPr>
              <a:t>2: </a:t>
            </a:r>
            <a:r>
              <a:rPr lang="en-US" sz="3000" dirty="0">
                <a:effectLst/>
                <a:latin typeface="Times New Roman" panose="02020603050405020304" pitchFamily="18" charset="0"/>
                <a:cs typeface="Times New Roman" panose="02020603050405020304" pitchFamily="18" charset="0"/>
              </a:rPr>
              <a:t>PHÂN TÍCH QUY TRÌNH HỌC QUA TRẢI NGHIỆM</a:t>
            </a:r>
            <a:endParaRPr lang="en-US" sz="3000"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304800" y="1295400"/>
            <a:ext cx="8686800" cy="1828800"/>
          </a:xfrm>
        </p:spPr>
        <p:txBody>
          <a:bodyPr>
            <a:normAutofit fontScale="55000" lnSpcReduction="20000"/>
          </a:bodyPr>
          <a:lstStyle/>
          <a:p>
            <a:pPr marL="0" indent="0" algn="just">
              <a:buNone/>
            </a:pPr>
            <a:r>
              <a:rPr lang="en-US" sz="4600" b="1" dirty="0" smtClean="0">
                <a:latin typeface="Times New Roman" panose="02020603050405020304" pitchFamily="18" charset="0"/>
                <a:cs typeface="Times New Roman" panose="02020603050405020304" pitchFamily="18" charset="0"/>
              </a:rPr>
              <a:t>2. </a:t>
            </a:r>
            <a:r>
              <a:rPr lang="en-US" sz="4600" b="1" dirty="0" err="1" smtClean="0">
                <a:latin typeface="Times New Roman" panose="02020603050405020304" pitchFamily="18" charset="0"/>
                <a:cs typeface="Times New Roman" panose="02020603050405020304" pitchFamily="18" charset="0"/>
              </a:rPr>
              <a:t>Các</a:t>
            </a:r>
            <a:r>
              <a:rPr lang="en-US" sz="4600" b="1" dirty="0" smtClean="0">
                <a:latin typeface="Times New Roman" panose="02020603050405020304" pitchFamily="18" charset="0"/>
                <a:cs typeface="Times New Roman" panose="02020603050405020304" pitchFamily="18" charset="0"/>
              </a:rPr>
              <a:t> </a:t>
            </a:r>
            <a:r>
              <a:rPr lang="en-US" sz="4600" b="1" dirty="0" err="1" smtClean="0">
                <a:latin typeface="Times New Roman" panose="02020603050405020304" pitchFamily="18" charset="0"/>
                <a:cs typeface="Times New Roman" panose="02020603050405020304" pitchFamily="18" charset="0"/>
              </a:rPr>
              <a:t>loại</a:t>
            </a:r>
            <a:r>
              <a:rPr lang="en-US" sz="4600" b="1" dirty="0" smtClean="0">
                <a:latin typeface="Times New Roman" panose="02020603050405020304" pitchFamily="18" charset="0"/>
                <a:cs typeface="Times New Roman" panose="02020603050405020304" pitchFamily="18" charset="0"/>
              </a:rPr>
              <a:t> </a:t>
            </a:r>
            <a:r>
              <a:rPr lang="en-US" sz="4600" b="1" dirty="0" err="1" smtClean="0">
                <a:latin typeface="Times New Roman" panose="02020603050405020304" pitchFamily="18" charset="0"/>
                <a:cs typeface="Times New Roman" panose="02020603050405020304" pitchFamily="18" charset="0"/>
              </a:rPr>
              <a:t>trải</a:t>
            </a:r>
            <a:r>
              <a:rPr lang="en-US" sz="4600" b="1" dirty="0" smtClean="0">
                <a:latin typeface="Times New Roman" panose="02020603050405020304" pitchFamily="18" charset="0"/>
                <a:cs typeface="Times New Roman" panose="02020603050405020304" pitchFamily="18" charset="0"/>
              </a:rPr>
              <a:t> </a:t>
            </a:r>
            <a:r>
              <a:rPr lang="en-US" sz="4600" b="1" dirty="0" err="1" smtClean="0">
                <a:latin typeface="Times New Roman" panose="02020603050405020304" pitchFamily="18" charset="0"/>
                <a:cs typeface="Times New Roman" panose="02020603050405020304" pitchFamily="18" charset="0"/>
              </a:rPr>
              <a:t>nghiệm</a:t>
            </a:r>
            <a:endParaRPr lang="en-US" sz="4600" b="1" dirty="0" smtClean="0">
              <a:latin typeface="Times New Roman" panose="02020603050405020304" pitchFamily="18" charset="0"/>
              <a:cs typeface="Times New Roman" panose="02020603050405020304" pitchFamily="18" charset="0"/>
            </a:endParaRPr>
          </a:p>
          <a:p>
            <a:pPr marL="0" indent="0" algn="just">
              <a:buNone/>
            </a:pPr>
            <a:r>
              <a:rPr lang="en-US" sz="4400" dirty="0" err="1">
                <a:latin typeface="Times New Roman" panose="02020603050405020304" pitchFamily="18" charset="0"/>
                <a:cs typeface="Times New Roman" panose="02020603050405020304" pitchFamily="18" charset="0"/>
              </a:rPr>
              <a:t>Người</a:t>
            </a:r>
            <a:r>
              <a:rPr lang="en-US" sz="4400" dirty="0">
                <a:latin typeface="Times New Roman" panose="02020603050405020304" pitchFamily="18" charset="0"/>
                <a:cs typeface="Times New Roman" panose="02020603050405020304" pitchFamily="18" charset="0"/>
              </a:rPr>
              <a:t> ta </a:t>
            </a:r>
            <a:r>
              <a:rPr lang="en-US" sz="4400" dirty="0" err="1">
                <a:latin typeface="Times New Roman" panose="02020603050405020304" pitchFamily="18" charset="0"/>
                <a:cs typeface="Times New Roman" panose="02020603050405020304" pitchFamily="18" charset="0"/>
              </a:rPr>
              <a:t>phân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biệt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khác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nhau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nghiệm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trí</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truệ</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tiếp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mô</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phỏng</a:t>
            </a:r>
            <a:r>
              <a:rPr lang="en-US" sz="4400" dirty="0" smtClean="0">
                <a:latin typeface="Times New Roman" panose="02020603050405020304" pitchFamily="18" charset="0"/>
                <a:cs typeface="Times New Roman" panose="02020603050405020304" pitchFamily="18" charset="0"/>
              </a:rPr>
              <a:t>.</a:t>
            </a:r>
            <a:r>
              <a:rPr lang="en-US" sz="4400" dirty="0">
                <a:latin typeface="Arial" pitchFamily="34" charset="0"/>
                <a:cs typeface="Arial" pitchFamily="34" charset="0"/>
              </a:rPr>
              <a:t/>
            </a:r>
            <a:br>
              <a:rPr lang="en-US" sz="4400" dirty="0">
                <a:latin typeface="Arial" pitchFamily="34" charset="0"/>
                <a:cs typeface="Arial" pitchFamily="34" charset="0"/>
              </a:rPr>
            </a:br>
            <a:endParaRPr lang="en-US" sz="4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22</a:t>
            </a:fld>
            <a:endParaRPr lang="en-US"/>
          </a:p>
        </p:txBody>
      </p:sp>
      <p:sp>
        <p:nvSpPr>
          <p:cNvPr id="5" name="Oval 4"/>
          <p:cNvSpPr/>
          <p:nvPr/>
        </p:nvSpPr>
        <p:spPr>
          <a:xfrm>
            <a:off x="3369945" y="3899154"/>
            <a:ext cx="2556510" cy="1295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TRẢI NGHIỆM</a:t>
            </a:r>
            <a:endParaRPr lang="en-US"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914400" y="2705100"/>
            <a:ext cx="1676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err="1">
                <a:latin typeface="Times New Roman" panose="02020603050405020304" pitchFamily="18" charset="0"/>
                <a:cs typeface="Times New Roman" panose="02020603050405020304" pitchFamily="18" charset="0"/>
              </a:rPr>
              <a:t>Trải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nghiệm</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vật</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chất</a:t>
            </a:r>
            <a:r>
              <a:rPr lang="en-US" sz="1600" b="1" i="1" dirty="0">
                <a:latin typeface="Times New Roman" panose="02020603050405020304" pitchFamily="18" charset="0"/>
                <a:cs typeface="Times New Roman" panose="02020603050405020304" pitchFamily="18" charset="0"/>
              </a:rPr>
              <a:t> (Physical Experiences</a:t>
            </a:r>
            <a:r>
              <a:rPr lang="en-US" sz="1600" b="1" i="1" dirty="0" smtClean="0">
                <a:latin typeface="Times New Roman" panose="02020603050405020304" pitchFamily="18" charset="0"/>
                <a:cs typeface="Times New Roman" panose="02020603050405020304" pitchFamily="18" charset="0"/>
              </a:rPr>
              <a:t>)</a:t>
            </a:r>
            <a:endParaRPr lang="en-US" sz="1600" b="1" i="1"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3352800" y="2514600"/>
            <a:ext cx="19050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err="1">
                <a:latin typeface="Times New Roman" panose="02020603050405020304" pitchFamily="18" charset="0"/>
                <a:cs typeface="Times New Roman" panose="02020603050405020304" pitchFamily="18" charset="0"/>
              </a:rPr>
              <a:t>Trải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nghiệm</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tinh</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thần</a:t>
            </a:r>
            <a:r>
              <a:rPr lang="en-US" sz="1600" b="1" i="1" dirty="0">
                <a:latin typeface="Times New Roman" panose="02020603050405020304" pitchFamily="18" charset="0"/>
                <a:cs typeface="Times New Roman" panose="02020603050405020304" pitchFamily="18" charset="0"/>
              </a:rPr>
              <a:t> (Mental Experiences)</a:t>
            </a:r>
          </a:p>
        </p:txBody>
      </p:sp>
      <p:sp>
        <p:nvSpPr>
          <p:cNvPr id="8" name="Rounded Rectangle 7"/>
          <p:cNvSpPr/>
          <p:nvPr/>
        </p:nvSpPr>
        <p:spPr>
          <a:xfrm>
            <a:off x="6057900" y="2495550"/>
            <a:ext cx="16764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err="1">
                <a:latin typeface="Times New Roman" panose="02020603050405020304" pitchFamily="18" charset="0"/>
                <a:cs typeface="Times New Roman" panose="02020603050405020304" pitchFamily="18" charset="0"/>
              </a:rPr>
              <a:t>Trải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nghiệm</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xúc</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cảm</a:t>
            </a:r>
            <a:r>
              <a:rPr lang="en-US" sz="1600" b="1" i="1" dirty="0">
                <a:latin typeface="Times New Roman" panose="02020603050405020304" pitchFamily="18" charset="0"/>
                <a:cs typeface="Times New Roman" panose="02020603050405020304" pitchFamily="18" charset="0"/>
              </a:rPr>
              <a:t> (Emotional Experiences)</a:t>
            </a:r>
          </a:p>
        </p:txBody>
      </p:sp>
      <p:sp>
        <p:nvSpPr>
          <p:cNvPr id="11" name="Rounded Rectangle 10"/>
          <p:cNvSpPr/>
          <p:nvPr/>
        </p:nvSpPr>
        <p:spPr>
          <a:xfrm>
            <a:off x="457200" y="4377690"/>
            <a:ext cx="19812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err="1">
                <a:latin typeface="Times New Roman" panose="02020603050405020304" pitchFamily="18" charset="0"/>
                <a:cs typeface="Times New Roman" panose="02020603050405020304" pitchFamily="18" charset="0"/>
              </a:rPr>
              <a:t>Trải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nghiệm</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tâm</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thần</a:t>
            </a:r>
            <a:r>
              <a:rPr lang="en-US" sz="1600" b="1" i="1" dirty="0">
                <a:latin typeface="Times New Roman" panose="02020603050405020304" pitchFamily="18" charset="0"/>
                <a:cs typeface="Times New Roman" panose="02020603050405020304" pitchFamily="18" charset="0"/>
              </a:rPr>
              <a:t> (Spiritual Experiences)</a:t>
            </a:r>
          </a:p>
        </p:txBody>
      </p:sp>
      <p:sp>
        <p:nvSpPr>
          <p:cNvPr id="12" name="Rounded Rectangle 11"/>
          <p:cNvSpPr/>
          <p:nvPr/>
        </p:nvSpPr>
        <p:spPr>
          <a:xfrm>
            <a:off x="2286000" y="5759196"/>
            <a:ext cx="215265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err="1">
                <a:latin typeface="Times New Roman" panose="02020603050405020304" pitchFamily="18" charset="0"/>
                <a:cs typeface="Times New Roman" panose="02020603050405020304" pitchFamily="18" charset="0"/>
              </a:rPr>
              <a:t>Trải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nghiệm</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xã</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hội</a:t>
            </a:r>
            <a:r>
              <a:rPr lang="en-US" sz="1600" b="1" i="1" dirty="0">
                <a:latin typeface="Times New Roman" panose="02020603050405020304" pitchFamily="18" charset="0"/>
                <a:cs typeface="Times New Roman" panose="02020603050405020304" pitchFamily="18" charset="0"/>
              </a:rPr>
              <a:t> (Social Experiences)</a:t>
            </a:r>
          </a:p>
        </p:txBody>
      </p:sp>
      <p:sp>
        <p:nvSpPr>
          <p:cNvPr id="13" name="Rounded Rectangle 12"/>
          <p:cNvSpPr/>
          <p:nvPr/>
        </p:nvSpPr>
        <p:spPr>
          <a:xfrm>
            <a:off x="5410200" y="5610606"/>
            <a:ext cx="24003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err="1">
                <a:latin typeface="Times New Roman" panose="02020603050405020304" pitchFamily="18" charset="0"/>
                <a:cs typeface="Times New Roman" panose="02020603050405020304" pitchFamily="18" charset="0"/>
              </a:rPr>
              <a:t>Trải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nghiệm</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mô</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phỏng</a:t>
            </a:r>
            <a:r>
              <a:rPr lang="en-US" sz="1600" b="1" i="1" dirty="0">
                <a:latin typeface="Times New Roman" panose="02020603050405020304" pitchFamily="18" charset="0"/>
                <a:cs typeface="Times New Roman" panose="02020603050405020304" pitchFamily="18" charset="0"/>
              </a:rPr>
              <a:t> (Virtual and Simulation Experiences)</a:t>
            </a:r>
          </a:p>
        </p:txBody>
      </p:sp>
      <p:sp>
        <p:nvSpPr>
          <p:cNvPr id="14" name="Rounded Rectangle 13"/>
          <p:cNvSpPr/>
          <p:nvPr/>
        </p:nvSpPr>
        <p:spPr>
          <a:xfrm>
            <a:off x="6610350" y="3997452"/>
            <a:ext cx="22479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err="1">
                <a:latin typeface="Times New Roman" panose="02020603050405020304" pitchFamily="18" charset="0"/>
                <a:cs typeface="Times New Roman" panose="02020603050405020304" pitchFamily="18" charset="0"/>
              </a:rPr>
              <a:t>Trải</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nghiệm</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chủ</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quan</a:t>
            </a:r>
            <a:r>
              <a:rPr lang="en-US" sz="1600" b="1" i="1" dirty="0">
                <a:latin typeface="Times New Roman" panose="02020603050405020304" pitchFamily="18" charset="0"/>
                <a:cs typeface="Times New Roman" panose="02020603050405020304" pitchFamily="18" charset="0"/>
              </a:rPr>
              <a:t> (Subjective Experiences)</a:t>
            </a:r>
          </a:p>
        </p:txBody>
      </p:sp>
      <p:cxnSp>
        <p:nvCxnSpPr>
          <p:cNvPr id="16" name="Straight Connector 15"/>
          <p:cNvCxnSpPr/>
          <p:nvPr/>
        </p:nvCxnSpPr>
        <p:spPr>
          <a:xfrm>
            <a:off x="2590800" y="3543300"/>
            <a:ext cx="990600" cy="64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3"/>
          </p:cNvCxnSpPr>
          <p:nvPr/>
        </p:nvCxnSpPr>
        <p:spPr>
          <a:xfrm flipV="1">
            <a:off x="2438400" y="4648200"/>
            <a:ext cx="914400" cy="148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2" idx="0"/>
          </p:cNvCxnSpPr>
          <p:nvPr/>
        </p:nvCxnSpPr>
        <p:spPr>
          <a:xfrm flipV="1">
            <a:off x="3362325" y="5194554"/>
            <a:ext cx="752475" cy="5646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3" idx="0"/>
            <a:endCxn id="5" idx="5"/>
          </p:cNvCxnSpPr>
          <p:nvPr/>
        </p:nvCxnSpPr>
        <p:spPr>
          <a:xfrm flipH="1" flipV="1">
            <a:off x="5552063" y="5004847"/>
            <a:ext cx="1058287" cy="6057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4" idx="1"/>
            <a:endCxn id="5" idx="6"/>
          </p:cNvCxnSpPr>
          <p:nvPr/>
        </p:nvCxnSpPr>
        <p:spPr>
          <a:xfrm flipH="1">
            <a:off x="5926455" y="4416552"/>
            <a:ext cx="683895" cy="130302"/>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2"/>
            <a:endCxn id="5" idx="7"/>
          </p:cNvCxnSpPr>
          <p:nvPr/>
        </p:nvCxnSpPr>
        <p:spPr>
          <a:xfrm flipH="1">
            <a:off x="5552063" y="3333750"/>
            <a:ext cx="1344037" cy="755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7" idx="2"/>
            <a:endCxn id="5" idx="0"/>
          </p:cNvCxnSpPr>
          <p:nvPr/>
        </p:nvCxnSpPr>
        <p:spPr>
          <a:xfrm>
            <a:off x="4305300" y="3352800"/>
            <a:ext cx="342900" cy="5463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023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sz="3000" b="1" dirty="0">
                <a:effectLst/>
                <a:latin typeface="Times New Roman" panose="02020603050405020304" pitchFamily="18" charset="0"/>
                <a:cs typeface="Times New Roman" panose="02020603050405020304" pitchFamily="18" charset="0"/>
              </a:rPr>
              <a:t>HOẠT ĐỘNG </a:t>
            </a:r>
            <a:r>
              <a:rPr lang="en-US" sz="3000" b="1" dirty="0" smtClean="0">
                <a:effectLst/>
                <a:latin typeface="Times New Roman" panose="02020603050405020304" pitchFamily="18" charset="0"/>
                <a:cs typeface="Times New Roman" panose="02020603050405020304" pitchFamily="18" charset="0"/>
              </a:rPr>
              <a:t>2: </a:t>
            </a:r>
            <a:r>
              <a:rPr lang="en-US" sz="3000" dirty="0">
                <a:effectLst/>
                <a:latin typeface="Times New Roman" panose="02020603050405020304" pitchFamily="18" charset="0"/>
                <a:cs typeface="Times New Roman" panose="02020603050405020304" pitchFamily="18" charset="0"/>
              </a:rPr>
              <a:t>PHÂN TÍCH QUY TRÌNH HỌC QUA TRẢI NGHIỆM</a:t>
            </a:r>
            <a:endParaRPr lang="en-US" sz="3000"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76200" y="1103376"/>
            <a:ext cx="8912352" cy="5617464"/>
          </a:xfrm>
        </p:spPr>
        <p:txBody>
          <a:bodyPr>
            <a:normAutofit fontScale="25000" lnSpcReduction="20000"/>
          </a:bodyPr>
          <a:lstStyle/>
          <a:p>
            <a:pPr marL="0" indent="0" algn="just">
              <a:buNone/>
            </a:pPr>
            <a:r>
              <a:rPr lang="en-US" sz="12800" dirty="0" smtClean="0">
                <a:solidFill>
                  <a:srgbClr val="FF0000"/>
                </a:solidFill>
                <a:latin typeface="Times New Roman" panose="02020603050405020304" pitchFamily="18" charset="0"/>
                <a:cs typeface="Times New Roman" panose="02020603050405020304" pitchFamily="18" charset="0"/>
              </a:rPr>
              <a:t>* </a:t>
            </a:r>
            <a:r>
              <a:rPr lang="en-US" sz="12800" b="1" i="1" dirty="0" err="1" smtClean="0">
                <a:solidFill>
                  <a:srgbClr val="FF0000"/>
                </a:solidFill>
                <a:latin typeface="Times New Roman" panose="02020603050405020304" pitchFamily="18" charset="0"/>
                <a:cs typeface="Times New Roman" panose="02020603050405020304" pitchFamily="18" charset="0"/>
              </a:rPr>
              <a:t>Trải</a:t>
            </a:r>
            <a:r>
              <a:rPr lang="en-US" sz="12800" b="1" i="1" dirty="0" smtClean="0">
                <a:solidFill>
                  <a:srgbClr val="FF0000"/>
                </a:solidFill>
                <a:latin typeface="Times New Roman" panose="02020603050405020304" pitchFamily="18" charset="0"/>
                <a:cs typeface="Times New Roman" panose="02020603050405020304" pitchFamily="18" charset="0"/>
              </a:rPr>
              <a:t> </a:t>
            </a:r>
            <a:r>
              <a:rPr lang="en-US" sz="12800" b="1" i="1" dirty="0" err="1">
                <a:solidFill>
                  <a:srgbClr val="FF0000"/>
                </a:solidFill>
                <a:latin typeface="Times New Roman" panose="02020603050405020304" pitchFamily="18" charset="0"/>
                <a:cs typeface="Times New Roman" panose="02020603050405020304" pitchFamily="18" charset="0"/>
              </a:rPr>
              <a:t>nghiệm</a:t>
            </a:r>
            <a:r>
              <a:rPr lang="en-US" sz="12800" b="1" i="1" dirty="0">
                <a:solidFill>
                  <a:srgbClr val="FF0000"/>
                </a:solidFill>
                <a:latin typeface="Times New Roman" panose="02020603050405020304" pitchFamily="18" charset="0"/>
                <a:cs typeface="Times New Roman" panose="02020603050405020304" pitchFamily="18" charset="0"/>
              </a:rPr>
              <a:t> </a:t>
            </a:r>
            <a:r>
              <a:rPr lang="en-US" sz="12800" b="1" i="1" dirty="0" err="1">
                <a:solidFill>
                  <a:srgbClr val="FF0000"/>
                </a:solidFill>
                <a:latin typeface="Times New Roman" panose="02020603050405020304" pitchFamily="18" charset="0"/>
                <a:cs typeface="Times New Roman" panose="02020603050405020304" pitchFamily="18" charset="0"/>
              </a:rPr>
              <a:t>vật</a:t>
            </a:r>
            <a:r>
              <a:rPr lang="en-US" sz="12800" b="1" i="1" dirty="0">
                <a:solidFill>
                  <a:srgbClr val="FF0000"/>
                </a:solidFill>
                <a:latin typeface="Times New Roman" panose="02020603050405020304" pitchFamily="18" charset="0"/>
                <a:cs typeface="Times New Roman" panose="02020603050405020304" pitchFamily="18" charset="0"/>
              </a:rPr>
              <a:t> </a:t>
            </a:r>
            <a:r>
              <a:rPr lang="en-US" sz="12800" b="1" i="1" dirty="0" err="1">
                <a:solidFill>
                  <a:srgbClr val="FF0000"/>
                </a:solidFill>
                <a:latin typeface="Times New Roman" panose="02020603050405020304" pitchFamily="18" charset="0"/>
                <a:cs typeface="Times New Roman" panose="02020603050405020304" pitchFamily="18" charset="0"/>
              </a:rPr>
              <a:t>chất</a:t>
            </a:r>
            <a:r>
              <a:rPr lang="en-US" sz="12800" b="1" i="1" dirty="0">
                <a:solidFill>
                  <a:srgbClr val="FF0000"/>
                </a:solidFill>
                <a:latin typeface="Times New Roman" panose="02020603050405020304" pitchFamily="18" charset="0"/>
                <a:cs typeface="Times New Roman" panose="02020603050405020304" pitchFamily="18" charset="0"/>
              </a:rPr>
              <a:t> (Physical Experiences</a:t>
            </a:r>
            <a:r>
              <a:rPr lang="en-US" sz="12800" b="1" i="1" dirty="0" smtClean="0">
                <a:solidFill>
                  <a:srgbClr val="FF0000"/>
                </a:solidFill>
                <a:latin typeface="Times New Roman" panose="02020603050405020304" pitchFamily="18" charset="0"/>
                <a:cs typeface="Times New Roman" panose="02020603050405020304" pitchFamily="18" charset="0"/>
              </a:rPr>
              <a:t>)</a:t>
            </a:r>
          </a:p>
          <a:p>
            <a:pPr marL="0" indent="0" algn="just">
              <a:buNone/>
            </a:pPr>
            <a:r>
              <a:rPr lang="en-US" sz="12800" dirty="0" err="1" smtClean="0">
                <a:latin typeface="Times New Roman" panose="02020603050405020304" pitchFamily="18" charset="0"/>
                <a:cs typeface="Times New Roman" panose="02020603050405020304" pitchFamily="18" charset="0"/>
              </a:rPr>
              <a:t>Trải</a:t>
            </a:r>
            <a:r>
              <a:rPr lang="en-US" sz="12800" dirty="0" smtClean="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nghiệm</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vật</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chất</a:t>
            </a:r>
            <a:r>
              <a:rPr lang="en-US" sz="12800" dirty="0">
                <a:latin typeface="Times New Roman" panose="02020603050405020304" pitchFamily="18" charset="0"/>
                <a:cs typeface="Times New Roman" panose="02020603050405020304" pitchFamily="18" charset="0"/>
              </a:rPr>
              <a:t> </a:t>
            </a:r>
            <a:r>
              <a:rPr lang="en-US" sz="12800" dirty="0" err="1" smtClean="0">
                <a:latin typeface="Times New Roman" panose="02020603050405020304" pitchFamily="18" charset="0"/>
                <a:cs typeface="Times New Roman" panose="02020603050405020304" pitchFamily="18" charset="0"/>
              </a:rPr>
              <a:t>là</a:t>
            </a:r>
            <a:r>
              <a:rPr lang="en-US" sz="12800" dirty="0" smtClean="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những</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trải</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nghiệm</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có</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thể</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quan</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sát</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được</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Nó</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là</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hình</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thức</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bên</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ngoài</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của</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hoạt</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động</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để</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chiếm</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lĩnh</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đối</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tượng</a:t>
            </a:r>
            <a:r>
              <a:rPr lang="en-US" sz="12800" dirty="0" smtClean="0">
                <a:latin typeface="Times New Roman" panose="02020603050405020304" pitchFamily="18" charset="0"/>
                <a:cs typeface="Times New Roman" panose="02020603050405020304" pitchFamily="18" charset="0"/>
              </a:rPr>
              <a:t>. </a:t>
            </a:r>
            <a:r>
              <a:rPr lang="en-US" sz="12800" dirty="0" err="1" smtClean="0">
                <a:latin typeface="Times New Roman" panose="02020603050405020304" pitchFamily="18" charset="0"/>
                <a:cs typeface="Times New Roman" panose="02020603050405020304" pitchFamily="18" charset="0"/>
              </a:rPr>
              <a:t>Triết</a:t>
            </a:r>
            <a:r>
              <a:rPr lang="en-US" sz="12800" dirty="0" smtClean="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lí</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trăm</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nghe</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không</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bằng</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một</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thấy</a:t>
            </a:r>
            <a:r>
              <a:rPr lang="en-US" sz="12800" dirty="0">
                <a:latin typeface="Times New Roman" panose="02020603050405020304" pitchFamily="18" charset="0"/>
                <a:cs typeface="Times New Roman" panose="02020603050405020304" pitchFamily="18" charset="0"/>
              </a:rPr>
              <a:t>” hay “</a:t>
            </a:r>
            <a:r>
              <a:rPr lang="en-US" sz="12800" dirty="0" err="1">
                <a:latin typeface="Times New Roman" panose="02020603050405020304" pitchFamily="18" charset="0"/>
                <a:cs typeface="Times New Roman" panose="02020603050405020304" pitchFamily="18" charset="0"/>
              </a:rPr>
              <a:t>Đi</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một</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đàng</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học</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một</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sàng</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khôn</a:t>
            </a:r>
            <a:r>
              <a:rPr lang="en-US" sz="12800" dirty="0" smtClean="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là</a:t>
            </a:r>
            <a:r>
              <a:rPr lang="en-US" sz="12800" dirty="0">
                <a:latin typeface="Times New Roman" panose="02020603050405020304" pitchFamily="18" charset="0"/>
                <a:cs typeface="Times New Roman" panose="02020603050405020304" pitchFamily="18" charset="0"/>
              </a:rPr>
              <a:t> </a:t>
            </a:r>
            <a:r>
              <a:rPr lang="en-US" sz="12800" dirty="0" err="1" smtClean="0">
                <a:latin typeface="Times New Roman" panose="02020603050405020304" pitchFamily="18" charset="0"/>
                <a:cs typeface="Times New Roman" panose="02020603050405020304" pitchFamily="18" charset="0"/>
              </a:rPr>
              <a:t>loại</a:t>
            </a:r>
            <a:r>
              <a:rPr lang="en-US" sz="12800" dirty="0" smtClean="0">
                <a:latin typeface="Times New Roman" panose="02020603050405020304" pitchFamily="18" charset="0"/>
                <a:cs typeface="Times New Roman" panose="02020603050405020304" pitchFamily="18" charset="0"/>
              </a:rPr>
              <a:t> </a:t>
            </a:r>
            <a:r>
              <a:rPr lang="en-US" sz="12800" dirty="0" err="1" smtClean="0">
                <a:latin typeface="Times New Roman" panose="02020603050405020304" pitchFamily="18" charset="0"/>
                <a:cs typeface="Times New Roman" panose="02020603050405020304" pitchFamily="18" charset="0"/>
              </a:rPr>
              <a:t>trải</a:t>
            </a:r>
            <a:r>
              <a:rPr lang="en-US" sz="12800" dirty="0" smtClean="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nghiệm</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vật</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chất</a:t>
            </a:r>
            <a:r>
              <a:rPr lang="en-US" sz="12800" dirty="0" smtClean="0">
                <a:latin typeface="Times New Roman" panose="02020603050405020304" pitchFamily="18" charset="0"/>
                <a:cs typeface="Times New Roman" panose="02020603050405020304" pitchFamily="18" charset="0"/>
              </a:rPr>
              <a:t>..</a:t>
            </a:r>
          </a:p>
          <a:p>
            <a:pPr marL="0" indent="0" algn="just">
              <a:buNone/>
            </a:pPr>
            <a:r>
              <a:rPr lang="en-US" sz="12800" dirty="0" smtClean="0">
                <a:solidFill>
                  <a:srgbClr val="FF0000"/>
                </a:solidFill>
                <a:latin typeface="Times New Roman" panose="02020603050405020304" pitchFamily="18" charset="0"/>
                <a:cs typeface="Times New Roman" panose="02020603050405020304" pitchFamily="18" charset="0"/>
              </a:rPr>
              <a:t>* </a:t>
            </a:r>
            <a:r>
              <a:rPr lang="en-US" sz="12800" b="1" i="1" dirty="0" err="1" smtClean="0">
                <a:solidFill>
                  <a:srgbClr val="FF0000"/>
                </a:solidFill>
                <a:latin typeface="Times New Roman" panose="02020603050405020304" pitchFamily="18" charset="0"/>
                <a:cs typeface="Times New Roman" panose="02020603050405020304" pitchFamily="18" charset="0"/>
              </a:rPr>
              <a:t>Trải</a:t>
            </a:r>
            <a:r>
              <a:rPr lang="en-US" sz="12800" b="1" i="1" dirty="0" smtClean="0">
                <a:solidFill>
                  <a:srgbClr val="FF0000"/>
                </a:solidFill>
                <a:latin typeface="Times New Roman" panose="02020603050405020304" pitchFamily="18" charset="0"/>
                <a:cs typeface="Times New Roman" panose="02020603050405020304" pitchFamily="18" charset="0"/>
              </a:rPr>
              <a:t> </a:t>
            </a:r>
            <a:r>
              <a:rPr lang="en-US" sz="12800" b="1" i="1" dirty="0" err="1">
                <a:solidFill>
                  <a:srgbClr val="FF0000"/>
                </a:solidFill>
                <a:latin typeface="Times New Roman" panose="02020603050405020304" pitchFamily="18" charset="0"/>
                <a:cs typeface="Times New Roman" panose="02020603050405020304" pitchFamily="18" charset="0"/>
              </a:rPr>
              <a:t>nghiệm</a:t>
            </a:r>
            <a:r>
              <a:rPr lang="en-US" sz="12800" b="1" i="1" dirty="0">
                <a:solidFill>
                  <a:srgbClr val="FF0000"/>
                </a:solidFill>
                <a:latin typeface="Times New Roman" panose="02020603050405020304" pitchFamily="18" charset="0"/>
                <a:cs typeface="Times New Roman" panose="02020603050405020304" pitchFamily="18" charset="0"/>
              </a:rPr>
              <a:t> </a:t>
            </a:r>
            <a:r>
              <a:rPr lang="en-US" sz="12800" b="1" i="1" dirty="0" err="1">
                <a:solidFill>
                  <a:srgbClr val="FF0000"/>
                </a:solidFill>
                <a:latin typeface="Times New Roman" panose="02020603050405020304" pitchFamily="18" charset="0"/>
                <a:cs typeface="Times New Roman" panose="02020603050405020304" pitchFamily="18" charset="0"/>
              </a:rPr>
              <a:t>tinh</a:t>
            </a:r>
            <a:r>
              <a:rPr lang="en-US" sz="12800" b="1" i="1" dirty="0">
                <a:solidFill>
                  <a:srgbClr val="FF0000"/>
                </a:solidFill>
                <a:latin typeface="Times New Roman" panose="02020603050405020304" pitchFamily="18" charset="0"/>
                <a:cs typeface="Times New Roman" panose="02020603050405020304" pitchFamily="18" charset="0"/>
              </a:rPr>
              <a:t> </a:t>
            </a:r>
            <a:r>
              <a:rPr lang="en-US" sz="12800" b="1" i="1" dirty="0" err="1">
                <a:solidFill>
                  <a:srgbClr val="FF0000"/>
                </a:solidFill>
                <a:latin typeface="Times New Roman" panose="02020603050405020304" pitchFamily="18" charset="0"/>
                <a:cs typeface="Times New Roman" panose="02020603050405020304" pitchFamily="18" charset="0"/>
              </a:rPr>
              <a:t>thần</a:t>
            </a:r>
            <a:r>
              <a:rPr lang="en-US" sz="12800" b="1" i="1" dirty="0">
                <a:solidFill>
                  <a:srgbClr val="FF0000"/>
                </a:solidFill>
                <a:latin typeface="Times New Roman" panose="02020603050405020304" pitchFamily="18" charset="0"/>
                <a:cs typeface="Times New Roman" panose="02020603050405020304" pitchFamily="18" charset="0"/>
              </a:rPr>
              <a:t> (Mental Experiences</a:t>
            </a:r>
            <a:r>
              <a:rPr lang="en-US" sz="12800" b="1" i="1" dirty="0" smtClean="0">
                <a:solidFill>
                  <a:srgbClr val="FF0000"/>
                </a:solidFill>
                <a:latin typeface="Times New Roman" panose="02020603050405020304" pitchFamily="18" charset="0"/>
                <a:cs typeface="Times New Roman" panose="02020603050405020304" pitchFamily="18" charset="0"/>
              </a:rPr>
              <a:t>)</a:t>
            </a:r>
          </a:p>
          <a:p>
            <a:pPr marL="0" indent="0" algn="just">
              <a:buNone/>
            </a:pPr>
            <a:r>
              <a:rPr lang="en-US" sz="12800" dirty="0" err="1" smtClean="0">
                <a:latin typeface="Times New Roman" panose="02020603050405020304" pitchFamily="18" charset="0"/>
                <a:cs typeface="Times New Roman" panose="02020603050405020304" pitchFamily="18" charset="0"/>
              </a:rPr>
              <a:t>Trải</a:t>
            </a:r>
            <a:r>
              <a:rPr lang="en-US" sz="12800" dirty="0" smtClean="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nghiệm</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tinh</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thần</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liên</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quan</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đến</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các</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khía</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cạnh</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trí</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tuệ</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và</a:t>
            </a:r>
            <a:r>
              <a:rPr lang="en-US" sz="12800" dirty="0">
                <a:latin typeface="Times New Roman" panose="02020603050405020304" pitchFamily="18" charset="0"/>
                <a:cs typeface="Times New Roman" panose="02020603050405020304" pitchFamily="18" charset="0"/>
              </a:rPr>
              <a:t> ý </a:t>
            </a:r>
            <a:r>
              <a:rPr lang="en-US" sz="12800" dirty="0" err="1">
                <a:latin typeface="Times New Roman" panose="02020603050405020304" pitchFamily="18" charset="0"/>
                <a:cs typeface="Times New Roman" panose="02020603050405020304" pitchFamily="18" charset="0"/>
              </a:rPr>
              <a:t>thức</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là</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sự</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kết</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hợp</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giữa</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tư</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duy</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nhận</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thức</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trí</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nhớ</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cảm</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xúc</a:t>
            </a:r>
            <a:r>
              <a:rPr lang="en-US" sz="12800" dirty="0">
                <a:latin typeface="Times New Roman" panose="02020603050405020304" pitchFamily="18" charset="0"/>
                <a:cs typeface="Times New Roman" panose="02020603050405020304" pitchFamily="18" charset="0"/>
              </a:rPr>
              <a:t>, ý </a:t>
            </a:r>
            <a:r>
              <a:rPr lang="en-US" sz="12800" dirty="0" err="1">
                <a:latin typeface="Times New Roman" panose="02020603050405020304" pitchFamily="18" charset="0"/>
                <a:cs typeface="Times New Roman" panose="02020603050405020304" pitchFamily="18" charset="0"/>
              </a:rPr>
              <a:t>chí</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và</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tưởng</a:t>
            </a:r>
            <a:r>
              <a:rPr lang="en-US" sz="12800" dirty="0">
                <a:latin typeface="Times New Roman" panose="02020603050405020304" pitchFamily="18" charset="0"/>
                <a:cs typeface="Times New Roman" panose="02020603050405020304" pitchFamily="18" charset="0"/>
              </a:rPr>
              <a:t> </a:t>
            </a:r>
            <a:r>
              <a:rPr lang="en-US" sz="12800" dirty="0" err="1">
                <a:latin typeface="Times New Roman" panose="02020603050405020304" pitchFamily="18" charset="0"/>
                <a:cs typeface="Times New Roman" panose="02020603050405020304" pitchFamily="18" charset="0"/>
              </a:rPr>
              <a:t>tượng</a:t>
            </a:r>
            <a:r>
              <a:rPr lang="en-US" sz="12800" dirty="0">
                <a:latin typeface="Times New Roman" panose="02020603050405020304" pitchFamily="18" charset="0"/>
                <a:cs typeface="Times New Roman" panose="02020603050405020304" pitchFamily="18" charset="0"/>
              </a:rPr>
              <a:t>. </a:t>
            </a:r>
            <a:endParaRPr lang="en-US" sz="12800" dirty="0" smtClean="0">
              <a:latin typeface="Times New Roman" panose="02020603050405020304" pitchFamily="18" charset="0"/>
              <a:cs typeface="Times New Roman" panose="02020603050405020304" pitchFamily="18" charset="0"/>
            </a:endParaRPr>
          </a:p>
          <a:p>
            <a:pPr marL="0" indent="0" algn="just">
              <a:buNone/>
            </a:pPr>
            <a:r>
              <a:rPr lang="en-US" sz="10400" dirty="0">
                <a:latin typeface="Arial" pitchFamily="34" charset="0"/>
                <a:cs typeface="Arial" pitchFamily="34" charset="0"/>
              </a:rPr>
              <a:t/>
            </a:r>
            <a:br>
              <a:rPr lang="en-US" sz="10400" dirty="0">
                <a:latin typeface="Arial" pitchFamily="34" charset="0"/>
                <a:cs typeface="Arial" pitchFamily="34" charset="0"/>
              </a:rPr>
            </a:br>
            <a:endParaRPr lang="en-US" sz="10400" dirty="0" smtClean="0">
              <a:latin typeface="Arial" pitchFamily="34" charset="0"/>
              <a:cs typeface="Arial" pitchFamily="34" charset="0"/>
            </a:endParaRPr>
          </a:p>
          <a:p>
            <a:pPr marL="0" indent="0" algn="just">
              <a:buNone/>
            </a:pPr>
            <a:r>
              <a:rPr lang="en-US" sz="10400" dirty="0">
                <a:latin typeface="Arial" pitchFamily="34" charset="0"/>
                <a:cs typeface="Arial" pitchFamily="34" charset="0"/>
              </a:rPr>
              <a:t/>
            </a:r>
            <a:br>
              <a:rPr lang="en-US" sz="10400" dirty="0">
                <a:latin typeface="Arial" pitchFamily="34" charset="0"/>
                <a:cs typeface="Arial" pitchFamily="34" charset="0"/>
              </a:rPr>
            </a:br>
            <a:endParaRPr lang="en-US" sz="10400" dirty="0" smtClean="0">
              <a:latin typeface="Arial" pitchFamily="34" charset="0"/>
              <a:cs typeface="Arial" pitchFamily="34" charset="0"/>
            </a:endParaRPr>
          </a:p>
          <a:p>
            <a:pPr marL="0" indent="0" algn="just">
              <a:buNone/>
            </a:pP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23</a:t>
            </a:fld>
            <a:endParaRPr lang="en-US"/>
          </a:p>
        </p:txBody>
      </p:sp>
    </p:spTree>
    <p:extLst>
      <p:ext uri="{BB962C8B-B14F-4D97-AF65-F5344CB8AC3E}">
        <p14:creationId xmlns:p14="http://schemas.microsoft.com/office/powerpoint/2010/main" val="2091841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b="1" dirty="0">
                <a:effectLst/>
                <a:latin typeface="Times New Roman" panose="02020603050405020304" pitchFamily="18" charset="0"/>
                <a:cs typeface="Times New Roman" panose="02020603050405020304" pitchFamily="18" charset="0"/>
              </a:rPr>
              <a:t>HOẠT ĐỘNG </a:t>
            </a:r>
            <a:r>
              <a:rPr lang="en-US" b="1" dirty="0" smtClean="0">
                <a:effectLst/>
                <a:latin typeface="Times New Roman" panose="02020603050405020304" pitchFamily="18" charset="0"/>
                <a:cs typeface="Times New Roman" panose="02020603050405020304" pitchFamily="18" charset="0"/>
              </a:rPr>
              <a:t>2: </a:t>
            </a:r>
            <a:r>
              <a:rPr lang="en-US" dirty="0">
                <a:effectLst/>
                <a:latin typeface="Times New Roman" panose="02020603050405020304" pitchFamily="18" charset="0"/>
                <a:cs typeface="Times New Roman" panose="02020603050405020304" pitchFamily="18" charset="0"/>
              </a:rPr>
              <a:t>PHÂN TÍCH QUY TRÌNH HỌC QUA TRẢI NGHIỆM</a:t>
            </a:r>
            <a:endParaRPr lang="en-US"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76200" y="1219200"/>
            <a:ext cx="9067800" cy="5638800"/>
          </a:xfrm>
        </p:spPr>
        <p:txBody>
          <a:bodyPr>
            <a:normAutofit fontScale="25000" lnSpcReduction="20000"/>
          </a:bodyPr>
          <a:lstStyle/>
          <a:p>
            <a:pPr marL="0" indent="0" algn="just">
              <a:buNone/>
            </a:pPr>
            <a:r>
              <a:rPr lang="en-US" sz="12000" dirty="0" err="1" smtClean="0">
                <a:latin typeface="Times New Roman" panose="02020603050405020304" pitchFamily="18" charset="0"/>
                <a:cs typeface="Times New Roman" panose="02020603050405020304" pitchFamily="18" charset="0"/>
              </a:rPr>
              <a:t>Trải</a:t>
            </a:r>
            <a:r>
              <a:rPr lang="en-US" sz="12000" dirty="0" smtClean="0">
                <a:latin typeface="Times New Roman" panose="02020603050405020304" pitchFamily="18" charset="0"/>
                <a:cs typeface="Times New Roman" panose="02020603050405020304" pitchFamily="18" charset="0"/>
              </a:rPr>
              <a:t> </a:t>
            </a:r>
            <a:r>
              <a:rPr lang="en-US" sz="12000" dirty="0" err="1" smtClean="0">
                <a:latin typeface="Times New Roman" panose="02020603050405020304" pitchFamily="18" charset="0"/>
                <a:cs typeface="Times New Roman" panose="02020603050405020304" pitchFamily="18" charset="0"/>
              </a:rPr>
              <a:t>nghiệm</a:t>
            </a:r>
            <a:r>
              <a:rPr lang="en-US" sz="12000" dirty="0" smtClean="0">
                <a:latin typeface="Times New Roman" panose="02020603050405020304" pitchFamily="18" charset="0"/>
                <a:cs typeface="Times New Roman" panose="02020603050405020304" pitchFamily="18" charset="0"/>
              </a:rPr>
              <a:t> </a:t>
            </a:r>
            <a:r>
              <a:rPr lang="en-US" sz="12000" dirty="0" err="1" smtClean="0">
                <a:latin typeface="Times New Roman" panose="02020603050405020304" pitchFamily="18" charset="0"/>
                <a:cs typeface="Times New Roman" panose="02020603050405020304" pitchFamily="18" charset="0"/>
              </a:rPr>
              <a:t>tinh</a:t>
            </a:r>
            <a:r>
              <a:rPr lang="en-US" sz="12000" dirty="0" smtClean="0">
                <a:latin typeface="Times New Roman" panose="02020603050405020304" pitchFamily="18" charset="0"/>
                <a:cs typeface="Times New Roman" panose="02020603050405020304" pitchFamily="18" charset="0"/>
              </a:rPr>
              <a:t> </a:t>
            </a:r>
            <a:r>
              <a:rPr lang="en-US" sz="12000" dirty="0" err="1" smtClean="0">
                <a:latin typeface="Times New Roman" panose="02020603050405020304" pitchFamily="18" charset="0"/>
                <a:cs typeface="Times New Roman" panose="02020603050405020304" pitchFamily="18" charset="0"/>
              </a:rPr>
              <a:t>thần</a:t>
            </a:r>
            <a:r>
              <a:rPr lang="en-US" sz="12000" dirty="0" smtClean="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bao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gồm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cả</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các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quá</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trình</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nhận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thức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vô</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thức</a:t>
            </a:r>
            <a:r>
              <a:rPr lang="en-US" sz="12000" dirty="0" smtClean="0">
                <a:latin typeface="Times New Roman" panose="02020603050405020304" pitchFamily="18" charset="0"/>
                <a:cs typeface="Times New Roman" panose="02020603050405020304" pitchFamily="18" charset="0"/>
              </a:rPr>
              <a: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a:t>
            </a:r>
            <a:r>
              <a:rPr lang="en-US" sz="12000" dirty="0" err="1" smtClean="0">
                <a:latin typeface="Times New Roman" panose="02020603050405020304" pitchFamily="18" charset="0"/>
                <a:cs typeface="Times New Roman" panose="02020603050405020304" pitchFamily="18" charset="0"/>
              </a:rPr>
              <a:t>rải</a:t>
            </a:r>
            <a:r>
              <a:rPr lang="en-US" sz="12000" dirty="0" smtClean="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nghiệm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này</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thường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được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sử</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dụng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trong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việc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học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tập</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các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môn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học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đặc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biệt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là</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các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môn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khoa</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học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hoặc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việc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học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được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một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khái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niệm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nào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đó</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không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có</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chủ</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định</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Ví</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dụ</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như</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làm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nhiều</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một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dạng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bài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toán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nào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đó</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rồi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tự</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dưng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phát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hiện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ra</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nguyên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lí</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chung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của</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việc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giải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những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bài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toán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này</a:t>
            </a:r>
            <a:r>
              <a:rPr lang="en-US" sz="12000" dirty="0">
                <a:latin typeface="Times New Roman" panose="02020603050405020304" pitchFamily="18" charset="0"/>
                <a:cs typeface="Times New Roman" panose="02020603050405020304" pitchFamily="18" charset="0"/>
              </a:rPr>
              <a:t>). </a:t>
            </a:r>
            <a:endParaRPr lang="en-US" sz="12000" dirty="0" smtClean="0">
              <a:latin typeface="Times New Roman" panose="02020603050405020304" pitchFamily="18" charset="0"/>
              <a:cs typeface="Times New Roman" panose="02020603050405020304" pitchFamily="18" charset="0"/>
            </a:endParaRPr>
          </a:p>
          <a:p>
            <a:pPr marL="0" indent="0" algn="just">
              <a:buNone/>
            </a:pPr>
            <a:r>
              <a:rPr lang="en-US" sz="12000" b="1" i="1" dirty="0" smtClean="0">
                <a:solidFill>
                  <a:srgbClr val="FF0000"/>
                </a:solidFill>
                <a:latin typeface="Times New Roman" panose="02020603050405020304" pitchFamily="18" charset="0"/>
                <a:cs typeface="Times New Roman" panose="02020603050405020304" pitchFamily="18" charset="0"/>
              </a:rPr>
              <a:t>* </a:t>
            </a:r>
            <a:r>
              <a:rPr lang="en-US" sz="12000" b="1" i="1" dirty="0" err="1" smtClean="0">
                <a:solidFill>
                  <a:srgbClr val="FF0000"/>
                </a:solidFill>
                <a:latin typeface="Times New Roman" panose="02020603050405020304" pitchFamily="18" charset="0"/>
                <a:cs typeface="Times New Roman" panose="02020603050405020304" pitchFamily="18" charset="0"/>
              </a:rPr>
              <a:t>Trải</a:t>
            </a:r>
            <a:r>
              <a:rPr lang="en-US" sz="12000" b="1" i="1" dirty="0" smtClean="0">
                <a:solidFill>
                  <a:srgbClr val="FF0000"/>
                </a:solidFill>
                <a:latin typeface="Times New Roman" panose="02020603050405020304" pitchFamily="18" charset="0"/>
                <a:cs typeface="Times New Roman" panose="02020603050405020304" pitchFamily="18" charset="0"/>
              </a:rPr>
              <a:t> </a:t>
            </a:r>
            <a:r>
              <a:rPr lang="en-US" sz="12000" b="1" i="1" dirty="0" err="1">
                <a:solidFill>
                  <a:srgbClr val="FF0000"/>
                </a:solidFill>
                <a:latin typeface="Times New Roman" panose="02020603050405020304" pitchFamily="18" charset="0"/>
                <a:cs typeface="Times New Roman" panose="02020603050405020304" pitchFamily="18" charset="0"/>
              </a:rPr>
              <a:t>nghiệm</a:t>
            </a:r>
            <a:r>
              <a:rPr lang="en-US" sz="12000" b="1" i="1" dirty="0">
                <a:solidFill>
                  <a:srgbClr val="FF0000"/>
                </a:solidFill>
                <a:latin typeface="Times New Roman" panose="02020603050405020304" pitchFamily="18" charset="0"/>
                <a:cs typeface="Times New Roman" panose="02020603050405020304" pitchFamily="18" charset="0"/>
              </a:rPr>
              <a:t> </a:t>
            </a:r>
            <a:r>
              <a:rPr lang="en-US" sz="12000" b="1" i="1" dirty="0" err="1" smtClean="0">
                <a:solidFill>
                  <a:srgbClr val="FF0000"/>
                </a:solidFill>
                <a:latin typeface="Times New Roman" panose="02020603050405020304" pitchFamily="18" charset="0"/>
                <a:cs typeface="Times New Roman" panose="02020603050405020304" pitchFamily="18" charset="0"/>
              </a:rPr>
              <a:t>xúc</a:t>
            </a:r>
            <a:r>
              <a:rPr lang="en-US" sz="12000" b="1" i="1" dirty="0" smtClean="0">
                <a:solidFill>
                  <a:srgbClr val="FF0000"/>
                </a:solidFill>
                <a:latin typeface="Times New Roman" panose="02020603050405020304" pitchFamily="18" charset="0"/>
                <a:cs typeface="Times New Roman" panose="02020603050405020304" pitchFamily="18" charset="0"/>
              </a:rPr>
              <a:t> </a:t>
            </a:r>
            <a:r>
              <a:rPr lang="en-US" sz="12000" b="1" i="1" dirty="0" err="1">
                <a:solidFill>
                  <a:srgbClr val="FF0000"/>
                </a:solidFill>
                <a:latin typeface="Times New Roman" panose="02020603050405020304" pitchFamily="18" charset="0"/>
                <a:cs typeface="Times New Roman" panose="02020603050405020304" pitchFamily="18" charset="0"/>
              </a:rPr>
              <a:t>cảm</a:t>
            </a:r>
            <a:r>
              <a:rPr lang="en-US" sz="12000" b="1" i="1" dirty="0">
                <a:solidFill>
                  <a:srgbClr val="FF0000"/>
                </a:solidFill>
                <a:latin typeface="Times New Roman" panose="02020603050405020304" pitchFamily="18" charset="0"/>
                <a:cs typeface="Times New Roman" panose="02020603050405020304" pitchFamily="18" charset="0"/>
              </a:rPr>
              <a:t> (Emotional Experiences</a:t>
            </a:r>
            <a:r>
              <a:rPr lang="en-US" sz="12000" b="1" i="1" dirty="0" smtClean="0">
                <a:solidFill>
                  <a:srgbClr val="FF0000"/>
                </a:solidFill>
                <a:latin typeface="Times New Roman" panose="02020603050405020304" pitchFamily="18" charset="0"/>
                <a:cs typeface="Times New Roman" panose="02020603050405020304" pitchFamily="18" charset="0"/>
              </a:rPr>
              <a:t>)</a:t>
            </a:r>
          </a:p>
          <a:p>
            <a:pPr marL="0" indent="0" algn="just">
              <a:buNone/>
            </a:pPr>
            <a:r>
              <a:rPr lang="en-US" sz="12000" dirty="0" err="1" smtClean="0">
                <a:latin typeface="Times New Roman" panose="02020603050405020304" pitchFamily="18" charset="0"/>
                <a:cs typeface="Times New Roman" panose="02020603050405020304" pitchFamily="18" charset="0"/>
              </a:rPr>
              <a:t>Trải</a:t>
            </a:r>
            <a:r>
              <a:rPr lang="en-US" sz="12000" dirty="0" smtClean="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nghiệm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tình</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cảm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được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diễn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ra</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khi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yêu</a:t>
            </a:r>
            <a:r>
              <a:rPr lang="en-US" sz="12000" dirty="0">
                <a:latin typeface="Times New Roman" panose="02020603050405020304" pitchFamily="18" charset="0"/>
                <a:cs typeface="Times New Roman" panose="02020603050405020304" pitchFamily="18" charset="0"/>
              </a:rPr>
              <a:t> hay </a:t>
            </a:r>
            <a:r>
              <a:rPr lang="en-US" sz="12000" dirty="0" err="1">
                <a:latin typeface="Times New Roman" panose="02020603050405020304" pitchFamily="18" charset="0"/>
                <a:cs typeface="Times New Roman" panose="02020603050405020304" pitchFamily="18" charset="0"/>
              </a:rPr>
              <a:t>kết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bạn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Yêu</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là</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trải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nghiệm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tình</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cảm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Khái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niệm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trải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nghiệm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tình</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cảm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cũng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xuất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hiện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trong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khái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niệm</a:t>
            </a:r>
            <a:r>
              <a:rPr lang="en-US" sz="12000" dirty="0">
                <a:latin typeface="Times New Roman" panose="02020603050405020304" pitchFamily="18" charset="0"/>
                <a:cs typeface="Times New Roman" panose="02020603050405020304" pitchFamily="18" charset="0"/>
              </a:rPr>
              <a:t> </a:t>
            </a:r>
            <a:r>
              <a:rPr lang="en-US" sz="12000" dirty="0" err="1">
                <a:solidFill>
                  <a:srgbClr val="0070C0"/>
                </a:solidFill>
                <a:latin typeface="Times New Roman" panose="02020603050405020304" pitchFamily="18" charset="0"/>
                <a:cs typeface="Times New Roman" panose="02020603050405020304" pitchFamily="18" charset="0"/>
              </a:rPr>
              <a:t>đồng</a:t>
            </a:r>
            <a:r>
              <a:rPr lang="en-US" sz="12000" dirty="0">
                <a:solidFill>
                  <a:srgbClr val="0070C0"/>
                </a:solidFill>
                <a:latin typeface="Times New Roman" panose="02020603050405020304" pitchFamily="18" charset="0"/>
                <a:cs typeface="Times New Roman" panose="02020603050405020304" pitchFamily="18" charset="0"/>
              </a:rPr>
              <a:t> </a:t>
            </a:r>
            <a:r>
              <a:rPr lang="en-US" sz="12000" dirty="0" err="1">
                <a:solidFill>
                  <a:srgbClr val="0070C0"/>
                </a:solidFill>
                <a:latin typeface="Times New Roman" panose="02020603050405020304" pitchFamily="18" charset="0"/>
                <a:cs typeface="Times New Roman" panose="02020603050405020304" pitchFamily="18" charset="0"/>
              </a:rPr>
              <a:t>cảm</a:t>
            </a:r>
            <a:r>
              <a:rPr lang="en-US" sz="12000" dirty="0" smtClean="0">
                <a:latin typeface="Times New Roman" panose="02020603050405020304" pitchFamily="18" charset="0"/>
                <a:cs typeface="Times New Roman" panose="02020603050405020304" pitchFamily="18" charset="0"/>
              </a:rPr>
              <a:t>.</a:t>
            </a:r>
          </a:p>
          <a:p>
            <a:pPr marL="0" indent="0" algn="just">
              <a:buNone/>
            </a:pPr>
            <a:r>
              <a:rPr lang="en-US" sz="12000" dirty="0" smtClean="0">
                <a:latin typeface="Times New Roman" panose="02020603050405020304" pitchFamily="18" charset="0"/>
                <a:cs typeface="Times New Roman" panose="02020603050405020304" pitchFamily="18" charset="0"/>
              </a:rPr>
              <a:t>Theo </a:t>
            </a:r>
            <a:r>
              <a:rPr lang="en-US" sz="12000" dirty="0" err="1">
                <a:latin typeface="Times New Roman" panose="02020603050405020304" pitchFamily="18" charset="0"/>
                <a:cs typeface="Times New Roman" panose="02020603050405020304" pitchFamily="18" charset="0"/>
              </a:rPr>
              <a:t>chúng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tôi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học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các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môn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học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thuộc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các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lĩnh</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vực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giáo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dục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nghệ</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thuật</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giáo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dục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đạo</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đức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lối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sống</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trẻ</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cần</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được</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trải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nghiệm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tình</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cảm</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thì</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hiệu</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quả</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mới</a:t>
            </a:r>
            <a:r>
              <a:rPr lang="en-US" sz="12000" dirty="0">
                <a:latin typeface="Times New Roman" panose="02020603050405020304" pitchFamily="18" charset="0"/>
                <a:cs typeface="Times New Roman" panose="02020603050405020304" pitchFamily="18" charset="0"/>
              </a:rPr>
              <a:t> </a:t>
            </a:r>
            <a:r>
              <a:rPr lang="en-US" sz="12000" dirty="0" err="1">
                <a:latin typeface="Times New Roman" panose="02020603050405020304" pitchFamily="18" charset="0"/>
                <a:cs typeface="Times New Roman" panose="02020603050405020304" pitchFamily="18" charset="0"/>
              </a:rPr>
              <a:t>tốt</a:t>
            </a:r>
            <a:r>
              <a:rPr lang="en-US" sz="12000" dirty="0" smtClean="0">
                <a:latin typeface="Times New Roman" panose="02020603050405020304" pitchFamily="18" charset="0"/>
                <a:cs typeface="Times New Roman" panose="02020603050405020304" pitchFamily="18" charset="0"/>
              </a:rPr>
              <a:t>.</a:t>
            </a:r>
          </a:p>
          <a:p>
            <a:pPr marL="0" indent="0" algn="just">
              <a:buNone/>
            </a:pPr>
            <a:r>
              <a:rPr lang="en-US" sz="9600" dirty="0">
                <a:latin typeface="Arial" pitchFamily="34" charset="0"/>
                <a:cs typeface="Arial" pitchFamily="34" charset="0"/>
              </a:rPr>
              <a:t/>
            </a:r>
            <a:br>
              <a:rPr lang="en-US" sz="9600" dirty="0">
                <a:latin typeface="Arial" pitchFamily="34" charset="0"/>
                <a:cs typeface="Arial" pitchFamily="34" charset="0"/>
              </a:rPr>
            </a:br>
            <a:endParaRPr lang="en-US" sz="9600" dirty="0" smtClean="0">
              <a:latin typeface="Arial" pitchFamily="34" charset="0"/>
              <a:cs typeface="Arial" pitchFamily="34" charset="0"/>
            </a:endParaRPr>
          </a:p>
          <a:p>
            <a:pPr marL="0" indent="0" algn="just">
              <a:buNone/>
            </a:pPr>
            <a:r>
              <a:rPr lang="en-US" sz="11200" dirty="0">
                <a:latin typeface="Arial" pitchFamily="34" charset="0"/>
                <a:cs typeface="Arial" pitchFamily="34" charset="0"/>
              </a:rPr>
              <a:t/>
            </a:r>
            <a:br>
              <a:rPr lang="en-US" sz="11200" dirty="0">
                <a:latin typeface="Arial" pitchFamily="34" charset="0"/>
                <a:cs typeface="Arial" pitchFamily="34" charset="0"/>
              </a:rPr>
            </a:br>
            <a:endParaRPr lang="en-US" sz="11200" dirty="0" smtClean="0">
              <a:latin typeface="Arial" pitchFamily="34" charset="0"/>
              <a:cs typeface="Arial" pitchFamily="34" charset="0"/>
            </a:endParaRPr>
          </a:p>
          <a:p>
            <a:pPr marL="0" indent="0" algn="just">
              <a:buNone/>
            </a:pPr>
            <a:r>
              <a:rPr lang="en-US" sz="10400" dirty="0">
                <a:latin typeface="Arial" pitchFamily="34" charset="0"/>
                <a:cs typeface="Arial" pitchFamily="34" charset="0"/>
              </a:rPr>
              <a:t/>
            </a:r>
            <a:br>
              <a:rPr lang="en-US" sz="10400" dirty="0">
                <a:latin typeface="Arial" pitchFamily="34" charset="0"/>
                <a:cs typeface="Arial" pitchFamily="34" charset="0"/>
              </a:rPr>
            </a:br>
            <a:endParaRPr lang="en-US" sz="10400" dirty="0" smtClean="0">
              <a:latin typeface="Arial" pitchFamily="34" charset="0"/>
              <a:cs typeface="Arial" pitchFamily="34" charset="0"/>
            </a:endParaRPr>
          </a:p>
          <a:p>
            <a:pPr marL="0" indent="0" algn="just">
              <a:buNone/>
            </a:pP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Tree>
    <p:extLst>
      <p:ext uri="{BB962C8B-B14F-4D97-AF65-F5344CB8AC3E}">
        <p14:creationId xmlns:p14="http://schemas.microsoft.com/office/powerpoint/2010/main" val="3844125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r>
              <a:rPr lang="en-US" sz="2800" b="1" dirty="0">
                <a:effectLst/>
                <a:latin typeface="Times New Roman" panose="02020603050405020304" pitchFamily="18" charset="0"/>
                <a:cs typeface="Times New Roman" panose="02020603050405020304" pitchFamily="18" charset="0"/>
              </a:rPr>
              <a:t>HOẠT ĐỘNG </a:t>
            </a:r>
            <a:r>
              <a:rPr lang="en-US" sz="2800" b="1" dirty="0" smtClean="0">
                <a:effectLst/>
                <a:latin typeface="Times New Roman" panose="02020603050405020304" pitchFamily="18" charset="0"/>
                <a:cs typeface="Times New Roman" panose="02020603050405020304" pitchFamily="18" charset="0"/>
              </a:rPr>
              <a:t>2: </a:t>
            </a:r>
            <a:r>
              <a:rPr lang="en-US" sz="2800" dirty="0">
                <a:effectLst/>
                <a:latin typeface="Times New Roman" panose="02020603050405020304" pitchFamily="18" charset="0"/>
                <a:cs typeface="Times New Roman" panose="02020603050405020304" pitchFamily="18" charset="0"/>
              </a:rPr>
              <a:t>PHÂN TÍCH QUY TRÌNH HỌC QUA TRẢI </a:t>
            </a:r>
            <a:r>
              <a:rPr lang="en-US" sz="2800" dirty="0" smtClean="0">
                <a:effectLst/>
                <a:latin typeface="Times New Roman" panose="02020603050405020304" pitchFamily="18" charset="0"/>
                <a:cs typeface="Times New Roman" panose="02020603050405020304" pitchFamily="18" charset="0"/>
              </a:rPr>
              <a:t>NGHIỆM</a:t>
            </a:r>
            <a:endParaRPr lang="en-US" sz="2800"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0" y="1066800"/>
            <a:ext cx="9144000" cy="5562600"/>
          </a:xfrm>
        </p:spPr>
        <p:txBody>
          <a:bodyPr>
            <a:normAutofit fontScale="25000" lnSpcReduction="20000"/>
          </a:bodyPr>
          <a:lstStyle/>
          <a:p>
            <a:pPr marL="0" indent="0" algn="just">
              <a:buNone/>
            </a:pPr>
            <a:r>
              <a:rPr lang="en-US" sz="10800" dirty="0" smtClean="0">
                <a:solidFill>
                  <a:srgbClr val="FF0000"/>
                </a:solidFill>
                <a:latin typeface="Times New Roman" panose="02020603050405020304" pitchFamily="18" charset="0"/>
                <a:cs typeface="Times New Roman" panose="02020603050405020304" pitchFamily="18" charset="0"/>
              </a:rPr>
              <a:t>* </a:t>
            </a:r>
            <a:r>
              <a:rPr lang="en-US" sz="10800" b="1" i="1" dirty="0" err="1" smtClean="0">
                <a:solidFill>
                  <a:srgbClr val="FF0000"/>
                </a:solidFill>
                <a:latin typeface="Times New Roman" panose="02020603050405020304" pitchFamily="18" charset="0"/>
                <a:cs typeface="Times New Roman" panose="02020603050405020304" pitchFamily="18" charset="0"/>
              </a:rPr>
              <a:t>Trải</a:t>
            </a:r>
            <a:r>
              <a:rPr lang="en-US" sz="10800" b="1" i="1" dirty="0" smtClean="0">
                <a:solidFill>
                  <a:srgbClr val="FF0000"/>
                </a:solidFill>
                <a:latin typeface="Times New Roman" panose="02020603050405020304" pitchFamily="18" charset="0"/>
                <a:cs typeface="Times New Roman" panose="02020603050405020304" pitchFamily="18" charset="0"/>
              </a:rPr>
              <a:t> </a:t>
            </a:r>
            <a:r>
              <a:rPr lang="en-US" sz="10800" b="1" i="1" dirty="0" err="1">
                <a:solidFill>
                  <a:srgbClr val="FF0000"/>
                </a:solidFill>
                <a:latin typeface="Times New Roman" panose="02020603050405020304" pitchFamily="18" charset="0"/>
                <a:cs typeface="Times New Roman" panose="02020603050405020304" pitchFamily="18" charset="0"/>
              </a:rPr>
              <a:t>nghiệm</a:t>
            </a:r>
            <a:r>
              <a:rPr lang="en-US" sz="10800" b="1" i="1" dirty="0">
                <a:solidFill>
                  <a:srgbClr val="FF0000"/>
                </a:solidFill>
                <a:latin typeface="Times New Roman" panose="02020603050405020304" pitchFamily="18" charset="0"/>
                <a:cs typeface="Times New Roman" panose="02020603050405020304" pitchFamily="18" charset="0"/>
              </a:rPr>
              <a:t> </a:t>
            </a:r>
            <a:r>
              <a:rPr lang="en-US" sz="10800" b="1" i="1" dirty="0" err="1">
                <a:solidFill>
                  <a:srgbClr val="FF0000"/>
                </a:solidFill>
                <a:latin typeface="Times New Roman" panose="02020603050405020304" pitchFamily="18" charset="0"/>
                <a:cs typeface="Times New Roman" panose="02020603050405020304" pitchFamily="18" charset="0"/>
              </a:rPr>
              <a:t>tâm</a:t>
            </a:r>
            <a:r>
              <a:rPr lang="en-US" sz="10800" b="1" i="1" dirty="0">
                <a:solidFill>
                  <a:srgbClr val="FF0000"/>
                </a:solidFill>
                <a:latin typeface="Times New Roman" panose="02020603050405020304" pitchFamily="18" charset="0"/>
                <a:cs typeface="Times New Roman" panose="02020603050405020304" pitchFamily="18" charset="0"/>
              </a:rPr>
              <a:t> </a:t>
            </a:r>
            <a:r>
              <a:rPr lang="en-US" sz="10800" b="1" i="1" dirty="0" err="1">
                <a:solidFill>
                  <a:srgbClr val="FF0000"/>
                </a:solidFill>
                <a:latin typeface="Times New Roman" panose="02020603050405020304" pitchFamily="18" charset="0"/>
                <a:cs typeface="Times New Roman" panose="02020603050405020304" pitchFamily="18" charset="0"/>
              </a:rPr>
              <a:t>thần</a:t>
            </a:r>
            <a:r>
              <a:rPr lang="en-US" sz="10800" b="1" i="1" dirty="0">
                <a:solidFill>
                  <a:srgbClr val="FF0000"/>
                </a:solidFill>
                <a:latin typeface="Times New Roman" panose="02020603050405020304" pitchFamily="18" charset="0"/>
                <a:cs typeface="Times New Roman" panose="02020603050405020304" pitchFamily="18" charset="0"/>
              </a:rPr>
              <a:t> (Spiritual Experiences</a:t>
            </a:r>
            <a:r>
              <a:rPr lang="en-US" sz="10800" b="1" i="1" dirty="0" smtClean="0">
                <a:solidFill>
                  <a:srgbClr val="FF0000"/>
                </a:solidFill>
                <a:latin typeface="Times New Roman" panose="02020603050405020304" pitchFamily="18" charset="0"/>
                <a:cs typeface="Times New Roman" panose="02020603050405020304" pitchFamily="18" charset="0"/>
              </a:rPr>
              <a:t>)</a:t>
            </a:r>
          </a:p>
          <a:p>
            <a:pPr marL="0" indent="0" algn="just">
              <a:buNone/>
            </a:pPr>
            <a:r>
              <a:rPr lang="en-US" sz="10800" dirty="0" err="1" smtClean="0">
                <a:latin typeface="Times New Roman" panose="02020603050405020304" pitchFamily="18" charset="0"/>
                <a:cs typeface="Times New Roman" panose="02020603050405020304" pitchFamily="18" charset="0"/>
              </a:rPr>
              <a:t>Trải</a:t>
            </a:r>
            <a:r>
              <a:rPr lang="en-US" sz="10800" dirty="0" smtClean="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nghiệm</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tâm</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thần</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diễn</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ra</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khi</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có</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sự</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cố</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như</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sốt</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cao</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viêm</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màng</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não</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thiếu</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ngủ</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thiếu</a:t>
            </a:r>
            <a:r>
              <a:rPr lang="en-US" sz="10800" dirty="0">
                <a:latin typeface="Times New Roman" panose="02020603050405020304" pitchFamily="18" charset="0"/>
                <a:cs typeface="Times New Roman" panose="02020603050405020304" pitchFamily="18" charset="0"/>
              </a:rPr>
              <a:t> ô </a:t>
            </a:r>
            <a:r>
              <a:rPr lang="en-US" sz="10800" dirty="0" err="1">
                <a:latin typeface="Times New Roman" panose="02020603050405020304" pitchFamily="18" charset="0"/>
                <a:cs typeface="Times New Roman" panose="02020603050405020304" pitchFamily="18" charset="0"/>
              </a:rPr>
              <a:t>xy</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rối</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loạn</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tâm</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thần</a:t>
            </a:r>
            <a:r>
              <a:rPr lang="en-US" sz="10800" dirty="0">
                <a:latin typeface="Times New Roman" panose="02020603050405020304" pitchFamily="18" charset="0"/>
                <a:cs typeface="Times New Roman" panose="02020603050405020304" pitchFamily="18" charset="0"/>
              </a:rPr>
              <a:t>, tai </a:t>
            </a:r>
            <a:r>
              <a:rPr lang="en-US" sz="10800" dirty="0" err="1">
                <a:latin typeface="Times New Roman" panose="02020603050405020304" pitchFamily="18" charset="0"/>
                <a:cs typeface="Times New Roman" panose="02020603050405020304" pitchFamily="18" charset="0"/>
              </a:rPr>
              <a:t>nạn</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chấn</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thương</a:t>
            </a:r>
            <a:r>
              <a:rPr lang="en-US" sz="10800" dirty="0">
                <a:latin typeface="Times New Roman" panose="02020603050405020304" pitchFamily="18" charset="0"/>
                <a:cs typeface="Times New Roman" panose="02020603050405020304" pitchFamily="18" charset="0"/>
              </a:rPr>
              <a:t>… Con </a:t>
            </a:r>
            <a:r>
              <a:rPr lang="en-US" sz="10800" dirty="0" err="1">
                <a:latin typeface="Times New Roman" panose="02020603050405020304" pitchFamily="18" charset="0"/>
                <a:cs typeface="Times New Roman" panose="02020603050405020304" pitchFamily="18" charset="0"/>
              </a:rPr>
              <a:t>người</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cũng</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có</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thể</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có</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được</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trải</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nghiệm</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như</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vậy</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bằng</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cách</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thôi</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miên</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thiền</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thần</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chú</a:t>
            </a:r>
            <a:r>
              <a:rPr lang="en-US" sz="10800" dirty="0">
                <a:latin typeface="Times New Roman" panose="02020603050405020304" pitchFamily="18" charset="0"/>
                <a:cs typeface="Times New Roman" panose="02020603050405020304" pitchFamily="18" charset="0"/>
              </a:rPr>
              <a:t>, yoga… </a:t>
            </a:r>
            <a:r>
              <a:rPr lang="en-US" sz="10800" dirty="0" err="1">
                <a:latin typeface="Times New Roman" panose="02020603050405020304" pitchFamily="18" charset="0"/>
                <a:cs typeface="Times New Roman" panose="02020603050405020304" pitchFamily="18" charset="0"/>
              </a:rPr>
              <a:t>hoặc</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một</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số</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trải</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nghiệm</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tâm</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thần</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có</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được</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bằng</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cách</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uống</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thuốc</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uống</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rượu</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chích</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thuốc</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phiện</a:t>
            </a:r>
            <a:r>
              <a:rPr lang="en-US" sz="10800" dirty="0" smtClean="0">
                <a:latin typeface="Times New Roman" panose="02020603050405020304" pitchFamily="18" charset="0"/>
                <a:cs typeface="Times New Roman" panose="02020603050405020304" pitchFamily="18" charset="0"/>
              </a:rPr>
              <a:t>…</a:t>
            </a:r>
          </a:p>
          <a:p>
            <a:pPr marL="0" indent="0" algn="just">
              <a:buNone/>
            </a:pPr>
            <a:r>
              <a:rPr lang="en-US" sz="10800" dirty="0" smtClean="0">
                <a:solidFill>
                  <a:srgbClr val="FF0000"/>
                </a:solidFill>
                <a:latin typeface="Times New Roman" panose="02020603050405020304" pitchFamily="18" charset="0"/>
                <a:cs typeface="Times New Roman" panose="02020603050405020304" pitchFamily="18" charset="0"/>
              </a:rPr>
              <a:t>* </a:t>
            </a:r>
            <a:r>
              <a:rPr lang="en-US" sz="10800" b="1" i="1" dirty="0" err="1" smtClean="0">
                <a:solidFill>
                  <a:srgbClr val="FF0000"/>
                </a:solidFill>
                <a:latin typeface="Times New Roman" panose="02020603050405020304" pitchFamily="18" charset="0"/>
                <a:cs typeface="Times New Roman" panose="02020603050405020304" pitchFamily="18" charset="0"/>
              </a:rPr>
              <a:t>Trải</a:t>
            </a:r>
            <a:r>
              <a:rPr lang="en-US" sz="10800" b="1" i="1" dirty="0" smtClean="0">
                <a:solidFill>
                  <a:srgbClr val="FF0000"/>
                </a:solidFill>
                <a:latin typeface="Times New Roman" panose="02020603050405020304" pitchFamily="18" charset="0"/>
                <a:cs typeface="Times New Roman" panose="02020603050405020304" pitchFamily="18" charset="0"/>
              </a:rPr>
              <a:t> </a:t>
            </a:r>
            <a:r>
              <a:rPr lang="en-US" sz="10800" b="1" i="1" dirty="0" err="1">
                <a:solidFill>
                  <a:srgbClr val="FF0000"/>
                </a:solidFill>
                <a:latin typeface="Times New Roman" panose="02020603050405020304" pitchFamily="18" charset="0"/>
                <a:cs typeface="Times New Roman" panose="02020603050405020304" pitchFamily="18" charset="0"/>
              </a:rPr>
              <a:t>nghiệm</a:t>
            </a:r>
            <a:r>
              <a:rPr lang="en-US" sz="10800" b="1" i="1" dirty="0">
                <a:solidFill>
                  <a:srgbClr val="FF0000"/>
                </a:solidFill>
                <a:latin typeface="Times New Roman" panose="02020603050405020304" pitchFamily="18" charset="0"/>
                <a:cs typeface="Times New Roman" panose="02020603050405020304" pitchFamily="18" charset="0"/>
              </a:rPr>
              <a:t> </a:t>
            </a:r>
            <a:r>
              <a:rPr lang="en-US" sz="10800" b="1" i="1" dirty="0" err="1">
                <a:solidFill>
                  <a:srgbClr val="FF0000"/>
                </a:solidFill>
                <a:latin typeface="Times New Roman" panose="02020603050405020304" pitchFamily="18" charset="0"/>
                <a:cs typeface="Times New Roman" panose="02020603050405020304" pitchFamily="18" charset="0"/>
              </a:rPr>
              <a:t>xã</a:t>
            </a:r>
            <a:r>
              <a:rPr lang="en-US" sz="10800" b="1" i="1" dirty="0">
                <a:solidFill>
                  <a:srgbClr val="FF0000"/>
                </a:solidFill>
                <a:latin typeface="Times New Roman" panose="02020603050405020304" pitchFamily="18" charset="0"/>
                <a:cs typeface="Times New Roman" panose="02020603050405020304" pitchFamily="18" charset="0"/>
              </a:rPr>
              <a:t> </a:t>
            </a:r>
            <a:r>
              <a:rPr lang="en-US" sz="10800" b="1" i="1" dirty="0" err="1">
                <a:solidFill>
                  <a:srgbClr val="FF0000"/>
                </a:solidFill>
                <a:latin typeface="Times New Roman" panose="02020603050405020304" pitchFamily="18" charset="0"/>
                <a:cs typeface="Times New Roman" panose="02020603050405020304" pitchFamily="18" charset="0"/>
              </a:rPr>
              <a:t>hội</a:t>
            </a:r>
            <a:r>
              <a:rPr lang="en-US" sz="10800" b="1" i="1" dirty="0">
                <a:solidFill>
                  <a:srgbClr val="FF0000"/>
                </a:solidFill>
                <a:latin typeface="Times New Roman" panose="02020603050405020304" pitchFamily="18" charset="0"/>
                <a:cs typeface="Times New Roman" panose="02020603050405020304" pitchFamily="18" charset="0"/>
              </a:rPr>
              <a:t> (Social Experiences</a:t>
            </a:r>
            <a:r>
              <a:rPr lang="en-US" sz="10800" b="1" i="1" dirty="0" smtClean="0">
                <a:solidFill>
                  <a:srgbClr val="FF0000"/>
                </a:solidFill>
                <a:latin typeface="Times New Roman" panose="02020603050405020304" pitchFamily="18" charset="0"/>
                <a:cs typeface="Times New Roman" panose="02020603050405020304" pitchFamily="18" charset="0"/>
              </a:rPr>
              <a:t>)</a:t>
            </a:r>
          </a:p>
          <a:p>
            <a:pPr marL="0" indent="0" algn="just">
              <a:buNone/>
            </a:pPr>
            <a:r>
              <a:rPr lang="en-US" sz="10800" dirty="0" err="1" smtClean="0">
                <a:latin typeface="Times New Roman" panose="02020603050405020304" pitchFamily="18" charset="0"/>
                <a:cs typeface="Times New Roman" panose="02020603050405020304" pitchFamily="18" charset="0"/>
              </a:rPr>
              <a:t>Trải</a:t>
            </a:r>
            <a:r>
              <a:rPr lang="en-US" sz="10800" dirty="0" smtClean="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nghiệm</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xã</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hội</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cho</a:t>
            </a:r>
            <a:r>
              <a:rPr lang="en-US" sz="10800" dirty="0">
                <a:latin typeface="Times New Roman" panose="02020603050405020304" pitchFamily="18" charset="0"/>
                <a:cs typeface="Times New Roman" panose="02020603050405020304" pitchFamily="18" charset="0"/>
              </a:rPr>
              <a:t> con </a:t>
            </a:r>
            <a:r>
              <a:rPr lang="en-US" sz="10800" dirty="0" err="1">
                <a:latin typeface="Times New Roman" panose="02020603050405020304" pitchFamily="18" charset="0"/>
                <a:cs typeface="Times New Roman" panose="02020603050405020304" pitchFamily="18" charset="0"/>
              </a:rPr>
              <a:t>người</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kĩ</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năng</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và</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thói</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quen</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cần</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thiết</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để</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sống</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trong</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xã</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hội</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của</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mình</a:t>
            </a:r>
            <a:r>
              <a:rPr lang="en-US" sz="10800" dirty="0">
                <a:latin typeface="Times New Roman" panose="02020603050405020304" pitchFamily="18" charset="0"/>
                <a:cs typeface="Times New Roman" panose="02020603050405020304" pitchFamily="18" charset="0"/>
              </a:rPr>
              <a:t>, chia </a:t>
            </a:r>
            <a:r>
              <a:rPr lang="en-US" sz="10800" dirty="0" err="1">
                <a:latin typeface="Times New Roman" panose="02020603050405020304" pitchFamily="18" charset="0"/>
                <a:cs typeface="Times New Roman" panose="02020603050405020304" pitchFamily="18" charset="0"/>
              </a:rPr>
              <a:t>sẻ</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kinh</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nghiệm</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hình</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thành</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các</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chuẩn</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mực</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phong</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tục</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truyền</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thống</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giá</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trị</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vai</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trò</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xã</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hội</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biểu</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tượng</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và</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ngôn</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ngữ</a:t>
            </a:r>
            <a:r>
              <a:rPr lang="en-US" sz="10800" dirty="0" smtClean="0">
                <a:latin typeface="Times New Roman" panose="02020603050405020304" pitchFamily="18" charset="0"/>
                <a:cs typeface="Times New Roman" panose="02020603050405020304" pitchFamily="18" charset="0"/>
              </a:rPr>
              <a:t>.</a:t>
            </a:r>
          </a:p>
          <a:p>
            <a:pPr marL="0" indent="0" algn="just">
              <a:buNone/>
            </a:pPr>
            <a:r>
              <a:rPr lang="en-US" sz="10800" dirty="0" err="1" smtClean="0">
                <a:latin typeface="Times New Roman" panose="02020603050405020304" pitchFamily="18" charset="0"/>
                <a:cs typeface="Times New Roman" panose="02020603050405020304" pitchFamily="18" charset="0"/>
              </a:rPr>
              <a:t>Trong</a:t>
            </a:r>
            <a:r>
              <a:rPr lang="en-US" sz="10800" dirty="0" smtClean="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học</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tập</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việc</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cho</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trẻ</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tham</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gia</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vào</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các</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hoạt</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động</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tập</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thể</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hoạt</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động</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thực</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tế</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tại</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nhà</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máy</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trang</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trại</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câu</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lạc</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bộ</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hoạt</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động</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trao</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đổi</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thảo</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luận</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giúp</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trẻ</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có</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trải</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nghiệm</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xã</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hội</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hình</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thành</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nhân</a:t>
            </a:r>
            <a:r>
              <a:rPr lang="en-US" sz="10800" dirty="0">
                <a:latin typeface="Times New Roman" panose="02020603050405020304" pitchFamily="18" charset="0"/>
                <a:cs typeface="Times New Roman" panose="02020603050405020304" pitchFamily="18" charset="0"/>
              </a:rPr>
              <a:t> </a:t>
            </a:r>
            <a:r>
              <a:rPr lang="en-US" sz="10800" dirty="0" err="1">
                <a:latin typeface="Times New Roman" panose="02020603050405020304" pitchFamily="18" charset="0"/>
                <a:cs typeface="Times New Roman" panose="02020603050405020304" pitchFamily="18" charset="0"/>
              </a:rPr>
              <a:t>cách</a:t>
            </a:r>
            <a:r>
              <a:rPr lang="en-US" sz="10800" dirty="0" smtClean="0">
                <a:latin typeface="Times New Roman" panose="02020603050405020304" pitchFamily="18" charset="0"/>
                <a:cs typeface="Times New Roman" panose="02020603050405020304" pitchFamily="18" charset="0"/>
              </a:rPr>
              <a:t>.</a:t>
            </a:r>
          </a:p>
          <a:p>
            <a:pPr marL="0" indent="0" algn="just">
              <a:buNone/>
            </a:pPr>
            <a:r>
              <a:rPr lang="en-US" sz="10800" dirty="0" smtClean="0">
                <a:latin typeface="Times New Roman" panose="02020603050405020304" pitchFamily="18" charset="0"/>
                <a:cs typeface="Times New Roman" panose="02020603050405020304" pitchFamily="18" charset="0"/>
              </a:rPr>
              <a:t> </a:t>
            </a:r>
            <a:r>
              <a:rPr lang="en-US" sz="10800" dirty="0">
                <a:latin typeface="Arial" pitchFamily="34" charset="0"/>
                <a:cs typeface="Arial" pitchFamily="34" charset="0"/>
              </a:rPr>
              <a:t> </a:t>
            </a:r>
            <a:br>
              <a:rPr lang="en-US" sz="10800" dirty="0">
                <a:latin typeface="Arial" pitchFamily="34" charset="0"/>
                <a:cs typeface="Arial" pitchFamily="34" charset="0"/>
              </a:rPr>
            </a:br>
            <a:r>
              <a:rPr lang="en-US" sz="8600" dirty="0">
                <a:latin typeface="Arial" pitchFamily="34" charset="0"/>
                <a:cs typeface="Arial" pitchFamily="34" charset="0"/>
              </a:rPr>
              <a:t/>
            </a:r>
            <a:br>
              <a:rPr lang="en-US" sz="8600" dirty="0">
                <a:latin typeface="Arial" pitchFamily="34" charset="0"/>
                <a:cs typeface="Arial" pitchFamily="34" charset="0"/>
              </a:rPr>
            </a:br>
            <a:endParaRPr lang="en-US" sz="8600" dirty="0" smtClean="0">
              <a:latin typeface="Arial" pitchFamily="34" charset="0"/>
              <a:cs typeface="Arial" pitchFamily="34" charset="0"/>
            </a:endParaRPr>
          </a:p>
          <a:p>
            <a:pPr marL="0" indent="0" algn="just">
              <a:buNone/>
            </a:pPr>
            <a:r>
              <a:rPr lang="en-US" sz="11200" dirty="0">
                <a:latin typeface="Arial" pitchFamily="34" charset="0"/>
                <a:cs typeface="Arial" pitchFamily="34" charset="0"/>
              </a:rPr>
              <a:t/>
            </a:r>
            <a:br>
              <a:rPr lang="en-US" sz="11200" dirty="0">
                <a:latin typeface="Arial" pitchFamily="34" charset="0"/>
                <a:cs typeface="Arial" pitchFamily="34" charset="0"/>
              </a:rPr>
            </a:br>
            <a:endParaRPr lang="en-US" sz="11200" dirty="0" smtClean="0">
              <a:latin typeface="Arial" pitchFamily="34" charset="0"/>
              <a:cs typeface="Arial" pitchFamily="34" charset="0"/>
            </a:endParaRPr>
          </a:p>
          <a:p>
            <a:pPr marL="0" indent="0" algn="just">
              <a:buNone/>
            </a:pPr>
            <a:r>
              <a:rPr lang="en-US" sz="10400" dirty="0">
                <a:latin typeface="Arial" pitchFamily="34" charset="0"/>
                <a:cs typeface="Arial" pitchFamily="34" charset="0"/>
              </a:rPr>
              <a:t/>
            </a:r>
            <a:br>
              <a:rPr lang="en-US" sz="10400" dirty="0">
                <a:latin typeface="Arial" pitchFamily="34" charset="0"/>
                <a:cs typeface="Arial" pitchFamily="34" charset="0"/>
              </a:rPr>
            </a:br>
            <a:endParaRPr lang="en-US" sz="10400" dirty="0" smtClean="0">
              <a:latin typeface="Arial" pitchFamily="34" charset="0"/>
              <a:cs typeface="Arial" pitchFamily="34" charset="0"/>
            </a:endParaRPr>
          </a:p>
          <a:p>
            <a:pPr marL="0" indent="0" algn="just">
              <a:buNone/>
            </a:pP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Tree>
    <p:extLst>
      <p:ext uri="{BB962C8B-B14F-4D97-AF65-F5344CB8AC3E}">
        <p14:creationId xmlns:p14="http://schemas.microsoft.com/office/powerpoint/2010/main" val="920260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sz="2800" b="1" dirty="0">
                <a:effectLst/>
                <a:latin typeface="Times New Roman" panose="02020603050405020304" pitchFamily="18" charset="0"/>
                <a:cs typeface="Times New Roman" panose="02020603050405020304" pitchFamily="18" charset="0"/>
              </a:rPr>
              <a:t>HOẠT ĐỘNG </a:t>
            </a:r>
            <a:r>
              <a:rPr lang="en-US" sz="2800" b="1" dirty="0" smtClean="0">
                <a:effectLst/>
                <a:latin typeface="Times New Roman" panose="02020603050405020304" pitchFamily="18" charset="0"/>
                <a:cs typeface="Times New Roman" panose="02020603050405020304" pitchFamily="18" charset="0"/>
              </a:rPr>
              <a:t>2: </a:t>
            </a:r>
            <a:r>
              <a:rPr lang="en-US" sz="2800" dirty="0">
                <a:effectLst/>
                <a:latin typeface="Times New Roman" panose="02020603050405020304" pitchFamily="18" charset="0"/>
                <a:cs typeface="Times New Roman" panose="02020603050405020304" pitchFamily="18" charset="0"/>
              </a:rPr>
              <a:t>PHÂN TÍCH QUY TRÌNH HỌC QUA TRẢI NGHIỆM</a:t>
            </a:r>
            <a:endParaRPr lang="en-US" sz="2800"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76200" y="1295400"/>
            <a:ext cx="9067800" cy="5562600"/>
          </a:xfrm>
        </p:spPr>
        <p:txBody>
          <a:bodyPr>
            <a:normAutofit fontScale="25000" lnSpcReduction="20000"/>
          </a:bodyPr>
          <a:lstStyle/>
          <a:p>
            <a:pPr marL="0" indent="0" algn="just">
              <a:buNone/>
            </a:pPr>
            <a:r>
              <a:rPr lang="en-US" sz="11200" dirty="0" smtClean="0">
                <a:solidFill>
                  <a:srgbClr val="FF0000"/>
                </a:solidFill>
                <a:latin typeface="Times New Roman" panose="02020603050405020304" pitchFamily="18" charset="0"/>
                <a:cs typeface="Times New Roman" panose="02020603050405020304" pitchFamily="18" charset="0"/>
              </a:rPr>
              <a:t>* </a:t>
            </a:r>
            <a:r>
              <a:rPr lang="en-US" sz="11200" b="1" i="1" dirty="0" err="1" smtClean="0">
                <a:solidFill>
                  <a:srgbClr val="FF0000"/>
                </a:solidFill>
                <a:latin typeface="Times New Roman" panose="02020603050405020304" pitchFamily="18" charset="0"/>
                <a:cs typeface="Times New Roman" panose="02020603050405020304" pitchFamily="18" charset="0"/>
              </a:rPr>
              <a:t>Trải</a:t>
            </a:r>
            <a:r>
              <a:rPr lang="en-US" sz="11200" b="1" i="1" dirty="0" smtClean="0">
                <a:solidFill>
                  <a:srgbClr val="FF0000"/>
                </a:solidFill>
                <a:latin typeface="Times New Roman" panose="02020603050405020304" pitchFamily="18" charset="0"/>
                <a:cs typeface="Times New Roman" panose="02020603050405020304" pitchFamily="18" charset="0"/>
              </a:rPr>
              <a:t> </a:t>
            </a:r>
            <a:r>
              <a:rPr lang="en-US" sz="11200" b="1" i="1" dirty="0" err="1">
                <a:solidFill>
                  <a:srgbClr val="FF0000"/>
                </a:solidFill>
                <a:latin typeface="Times New Roman" panose="02020603050405020304" pitchFamily="18" charset="0"/>
                <a:cs typeface="Times New Roman" panose="02020603050405020304" pitchFamily="18" charset="0"/>
              </a:rPr>
              <a:t>nghiệm</a:t>
            </a:r>
            <a:r>
              <a:rPr lang="en-US" sz="11200" b="1" i="1" dirty="0">
                <a:solidFill>
                  <a:srgbClr val="FF0000"/>
                </a:solidFill>
                <a:latin typeface="Times New Roman" panose="02020603050405020304" pitchFamily="18" charset="0"/>
                <a:cs typeface="Times New Roman" panose="02020603050405020304" pitchFamily="18" charset="0"/>
              </a:rPr>
              <a:t> </a:t>
            </a:r>
            <a:r>
              <a:rPr lang="en-US" sz="11200" b="1" i="1" dirty="0" err="1">
                <a:solidFill>
                  <a:srgbClr val="FF0000"/>
                </a:solidFill>
                <a:latin typeface="Times New Roman" panose="02020603050405020304" pitchFamily="18" charset="0"/>
                <a:cs typeface="Times New Roman" panose="02020603050405020304" pitchFamily="18" charset="0"/>
              </a:rPr>
              <a:t>mô</a:t>
            </a:r>
            <a:r>
              <a:rPr lang="en-US" sz="11200" b="1" i="1" dirty="0">
                <a:solidFill>
                  <a:srgbClr val="FF0000"/>
                </a:solidFill>
                <a:latin typeface="Times New Roman" panose="02020603050405020304" pitchFamily="18" charset="0"/>
                <a:cs typeface="Times New Roman" panose="02020603050405020304" pitchFamily="18" charset="0"/>
              </a:rPr>
              <a:t> </a:t>
            </a:r>
            <a:r>
              <a:rPr lang="en-US" sz="11200" b="1" i="1" dirty="0" err="1">
                <a:solidFill>
                  <a:srgbClr val="FF0000"/>
                </a:solidFill>
                <a:latin typeface="Times New Roman" panose="02020603050405020304" pitchFamily="18" charset="0"/>
                <a:cs typeface="Times New Roman" panose="02020603050405020304" pitchFamily="18" charset="0"/>
              </a:rPr>
              <a:t>phỏng</a:t>
            </a:r>
            <a:r>
              <a:rPr lang="en-US" sz="11200" b="1" i="1" dirty="0">
                <a:solidFill>
                  <a:srgbClr val="FF0000"/>
                </a:solidFill>
                <a:latin typeface="Times New Roman" panose="02020603050405020304" pitchFamily="18" charset="0"/>
                <a:cs typeface="Times New Roman" panose="02020603050405020304" pitchFamily="18" charset="0"/>
              </a:rPr>
              <a:t> (Virtual and Simulation Experiences</a:t>
            </a:r>
            <a:r>
              <a:rPr lang="en-US" sz="11200" b="1" i="1" dirty="0" smtClean="0">
                <a:solidFill>
                  <a:srgbClr val="FF0000"/>
                </a:solidFill>
                <a:latin typeface="Times New Roman" panose="02020603050405020304" pitchFamily="18" charset="0"/>
                <a:cs typeface="Times New Roman" panose="02020603050405020304" pitchFamily="18" charset="0"/>
              </a:rPr>
              <a:t>)</a:t>
            </a:r>
          </a:p>
          <a:p>
            <a:pPr marL="0" indent="0" algn="just">
              <a:buNone/>
            </a:pPr>
            <a:r>
              <a:rPr lang="en-US" sz="11200" dirty="0" err="1" smtClean="0">
                <a:latin typeface="Times New Roman" panose="02020603050405020304" pitchFamily="18" charset="0"/>
                <a:cs typeface="Times New Roman" panose="02020603050405020304" pitchFamily="18" charset="0"/>
              </a:rPr>
              <a:t>Sử</a:t>
            </a:r>
            <a:r>
              <a:rPr lang="en-US" sz="11200" dirty="0" smtClean="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dụng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máy</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tính</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cũng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có</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thể</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giúp</a:t>
            </a:r>
            <a:r>
              <a:rPr lang="en-US" sz="11200" dirty="0">
                <a:latin typeface="Times New Roman" panose="02020603050405020304" pitchFamily="18" charset="0"/>
                <a:cs typeface="Times New Roman" panose="02020603050405020304" pitchFamily="18" charset="0"/>
              </a:rPr>
              <a:t> con </a:t>
            </a:r>
            <a:r>
              <a:rPr lang="en-US" sz="11200" dirty="0" err="1">
                <a:latin typeface="Times New Roman" panose="02020603050405020304" pitchFamily="18" charset="0"/>
                <a:cs typeface="Times New Roman" panose="02020603050405020304" pitchFamily="18" charset="0"/>
              </a:rPr>
              <a:t>người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có</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trải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nghiệm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Đóng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vai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cũng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giúp</a:t>
            </a:r>
            <a:r>
              <a:rPr lang="en-US" sz="11200" dirty="0">
                <a:latin typeface="Times New Roman" panose="02020603050405020304" pitchFamily="18" charset="0"/>
                <a:cs typeface="Times New Roman" panose="02020603050405020304" pitchFamily="18" charset="0"/>
              </a:rPr>
              <a:t> ta </a:t>
            </a:r>
            <a:r>
              <a:rPr lang="en-US" sz="11200" dirty="0" err="1">
                <a:latin typeface="Times New Roman" panose="02020603050405020304" pitchFamily="18" charset="0"/>
                <a:cs typeface="Times New Roman" panose="02020603050405020304" pitchFamily="18" charset="0"/>
              </a:rPr>
              <a:t>trải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nghiệm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Sử</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dụng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trò</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chơi</a:t>
            </a:r>
            <a:r>
              <a:rPr lang="en-US" sz="11200" dirty="0">
                <a:latin typeface="Times New Roman" panose="02020603050405020304" pitchFamily="18" charset="0"/>
                <a:cs typeface="Times New Roman" panose="02020603050405020304" pitchFamily="18" charset="0"/>
              </a:rPr>
              <a:t> video </a:t>
            </a:r>
            <a:r>
              <a:rPr lang="en-US" sz="11200" dirty="0" err="1">
                <a:latin typeface="Times New Roman" panose="02020603050405020304" pitchFamily="18" charset="0"/>
                <a:cs typeface="Times New Roman" panose="02020603050405020304" pitchFamily="18" charset="0"/>
              </a:rPr>
              <a:t>cũng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giúp</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trải</a:t>
            </a:r>
            <a:r>
              <a:rPr lang="en-US" sz="11200" dirty="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nghiệm</a:t>
            </a:r>
            <a:r>
              <a:rPr lang="en-US" sz="11200" dirty="0" smtClean="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trải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nghiệm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có</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tính</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chất</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mô</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phỏng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cuộc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sống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thực</a:t>
            </a:r>
            <a:r>
              <a:rPr lang="en-US" sz="11200" dirty="0" smtClean="0">
                <a:latin typeface="Times New Roman" panose="02020603050405020304" pitchFamily="18" charset="0"/>
                <a:cs typeface="Times New Roman" panose="02020603050405020304" pitchFamily="18" charset="0"/>
              </a:rPr>
              <a:t>.</a:t>
            </a:r>
          </a:p>
          <a:p>
            <a:pPr marL="0" indent="0" algn="just">
              <a:buNone/>
            </a:pPr>
            <a:r>
              <a:rPr lang="en-US" sz="11200" dirty="0" err="1" smtClean="0">
                <a:latin typeface="Times New Roman" panose="02020603050405020304" pitchFamily="18" charset="0"/>
                <a:cs typeface="Times New Roman" panose="02020603050405020304" pitchFamily="18" charset="0"/>
              </a:rPr>
              <a:t>Loại</a:t>
            </a:r>
            <a:r>
              <a:rPr lang="en-US" sz="11200" dirty="0" smtClean="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trải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nghiệm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này</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thể</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hiện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phương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thức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trải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nghiệm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còn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nội</a:t>
            </a:r>
            <a:r>
              <a:rPr lang="en-US" sz="11200" dirty="0">
                <a:latin typeface="Times New Roman" panose="02020603050405020304" pitchFamily="18" charset="0"/>
                <a:cs typeface="Times New Roman" panose="02020603050405020304" pitchFamily="18" charset="0"/>
              </a:rPr>
              <a:t> dung </a:t>
            </a:r>
            <a:r>
              <a:rPr lang="en-US" sz="11200" dirty="0" err="1">
                <a:latin typeface="Times New Roman" panose="02020603050405020304" pitchFamily="18" charset="0"/>
                <a:cs typeface="Times New Roman" panose="02020603050405020304" pitchFamily="18" charset="0"/>
              </a:rPr>
              <a:t>trải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nghiệm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là</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các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tình</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huống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giả</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định</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với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cuộc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sống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thực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nhằm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giúp</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trẻ</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giải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quyết</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các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vấn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đề</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đặt</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ra</a:t>
            </a:r>
            <a:r>
              <a:rPr lang="en-US" sz="11200" dirty="0" err="1" smtClean="0">
                <a:latin typeface="Times New Roman" panose="02020603050405020304" pitchFamily="18" charset="0"/>
                <a:cs typeface="Times New Roman" panose="02020603050405020304" pitchFamily="18" charset="0"/>
              </a:rPr>
              <a:t>.</a:t>
            </a:r>
            <a:endParaRPr lang="en-US" sz="11200" dirty="0" smtClean="0">
              <a:latin typeface="Times New Roman" panose="02020603050405020304" pitchFamily="18" charset="0"/>
              <a:cs typeface="Times New Roman" panose="02020603050405020304" pitchFamily="18" charset="0"/>
            </a:endParaRPr>
          </a:p>
          <a:p>
            <a:pPr marL="0" indent="0" algn="just">
              <a:buNone/>
            </a:pPr>
            <a:r>
              <a:rPr lang="en-US" sz="11200" dirty="0" smtClean="0">
                <a:solidFill>
                  <a:srgbClr val="FF0000"/>
                </a:solidFill>
                <a:latin typeface="Times New Roman" panose="02020603050405020304" pitchFamily="18" charset="0"/>
                <a:cs typeface="Times New Roman" panose="02020603050405020304" pitchFamily="18" charset="0"/>
              </a:rPr>
              <a:t>* </a:t>
            </a:r>
            <a:r>
              <a:rPr lang="en-US" sz="11200" b="1" i="1" dirty="0" err="1" smtClean="0">
                <a:solidFill>
                  <a:srgbClr val="FF0000"/>
                </a:solidFill>
                <a:latin typeface="Times New Roman" panose="02020603050405020304" pitchFamily="18" charset="0"/>
                <a:cs typeface="Times New Roman" panose="02020603050405020304" pitchFamily="18" charset="0"/>
              </a:rPr>
              <a:t>Trải</a:t>
            </a:r>
            <a:r>
              <a:rPr lang="en-US" sz="11200" b="1" i="1" dirty="0" smtClean="0">
                <a:solidFill>
                  <a:srgbClr val="FF0000"/>
                </a:solidFill>
                <a:latin typeface="Times New Roman" panose="02020603050405020304" pitchFamily="18" charset="0"/>
                <a:cs typeface="Times New Roman" panose="02020603050405020304" pitchFamily="18" charset="0"/>
              </a:rPr>
              <a:t> </a:t>
            </a:r>
            <a:r>
              <a:rPr lang="en-US" sz="11200" b="1" i="1" dirty="0" err="1">
                <a:solidFill>
                  <a:srgbClr val="FF0000"/>
                </a:solidFill>
                <a:latin typeface="Times New Roman" panose="02020603050405020304" pitchFamily="18" charset="0"/>
                <a:cs typeface="Times New Roman" panose="02020603050405020304" pitchFamily="18" charset="0"/>
              </a:rPr>
              <a:t>nghiệm</a:t>
            </a:r>
            <a:r>
              <a:rPr lang="en-US" sz="11200" b="1" i="1" dirty="0">
                <a:solidFill>
                  <a:srgbClr val="FF0000"/>
                </a:solidFill>
                <a:latin typeface="Times New Roman" panose="02020603050405020304" pitchFamily="18" charset="0"/>
                <a:cs typeface="Times New Roman" panose="02020603050405020304" pitchFamily="18" charset="0"/>
              </a:rPr>
              <a:t> </a:t>
            </a:r>
            <a:r>
              <a:rPr lang="en-US" sz="11200" b="1" i="1" dirty="0" err="1">
                <a:solidFill>
                  <a:srgbClr val="FF0000"/>
                </a:solidFill>
                <a:latin typeface="Times New Roman" panose="02020603050405020304" pitchFamily="18" charset="0"/>
                <a:cs typeface="Times New Roman" panose="02020603050405020304" pitchFamily="18" charset="0"/>
              </a:rPr>
              <a:t>chủ</a:t>
            </a:r>
            <a:r>
              <a:rPr lang="en-US" sz="11200" b="1" i="1" dirty="0">
                <a:solidFill>
                  <a:srgbClr val="FF0000"/>
                </a:solidFill>
                <a:latin typeface="Times New Roman" panose="02020603050405020304" pitchFamily="18" charset="0"/>
                <a:cs typeface="Times New Roman" panose="02020603050405020304" pitchFamily="18" charset="0"/>
              </a:rPr>
              <a:t> </a:t>
            </a:r>
            <a:r>
              <a:rPr lang="en-US" sz="11200" b="1" i="1" dirty="0" err="1">
                <a:solidFill>
                  <a:srgbClr val="FF0000"/>
                </a:solidFill>
                <a:latin typeface="Times New Roman" panose="02020603050405020304" pitchFamily="18" charset="0"/>
                <a:cs typeface="Times New Roman" panose="02020603050405020304" pitchFamily="18" charset="0"/>
              </a:rPr>
              <a:t>quan</a:t>
            </a:r>
            <a:r>
              <a:rPr lang="en-US" sz="11200" b="1" i="1" dirty="0">
                <a:solidFill>
                  <a:srgbClr val="FF0000"/>
                </a:solidFill>
                <a:latin typeface="Times New Roman" panose="02020603050405020304" pitchFamily="18" charset="0"/>
                <a:cs typeface="Times New Roman" panose="02020603050405020304" pitchFamily="18" charset="0"/>
              </a:rPr>
              <a:t> (Subjective Experiences</a:t>
            </a:r>
            <a:r>
              <a:rPr lang="en-US" sz="11200" b="1" i="1" dirty="0" smtClean="0">
                <a:solidFill>
                  <a:srgbClr val="FF0000"/>
                </a:solidFill>
                <a:latin typeface="Times New Roman" panose="02020603050405020304" pitchFamily="18" charset="0"/>
                <a:cs typeface="Times New Roman" panose="02020603050405020304" pitchFamily="18" charset="0"/>
              </a:rPr>
              <a:t>)</a:t>
            </a:r>
          </a:p>
          <a:p>
            <a:pPr marL="0" indent="0" algn="just">
              <a:buNone/>
            </a:pPr>
            <a:r>
              <a:rPr lang="en-US" sz="11200" dirty="0" err="1" smtClean="0">
                <a:latin typeface="Times New Roman" panose="02020603050405020304" pitchFamily="18" charset="0"/>
                <a:cs typeface="Times New Roman" panose="02020603050405020304" pitchFamily="18" charset="0"/>
              </a:rPr>
              <a:t>Trải</a:t>
            </a:r>
            <a:r>
              <a:rPr lang="en-US" sz="11200" dirty="0" smtClean="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nghiệm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chủ</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quan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liên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quan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đến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trạng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thái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cảm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nhận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chủ</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quan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của</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người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nào</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đó</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về</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hiện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thực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một</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hiện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thực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mà</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dựa</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trên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sự</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tương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tác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của</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cá</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nhân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người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đó</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với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môi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trường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Trải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nghiệm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chủ</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quan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dựa</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vào</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năng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lực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của</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cá</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nhân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để</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xử</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lí</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tình</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huống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trên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cơ</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sở</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kinh</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nghiệm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cá</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nhân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từng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học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sinh</a:t>
            </a:r>
            <a:r>
              <a:rPr lang="en-US" sz="11200" dirty="0" smtClean="0">
                <a:latin typeface="Times New Roman" panose="02020603050405020304" pitchFamily="18" charset="0"/>
                <a:cs typeface="Times New Roman" panose="02020603050405020304" pitchFamily="18" charset="0"/>
              </a:rPr>
              <a:t>.</a:t>
            </a:r>
          </a:p>
          <a:p>
            <a:pPr marL="0" indent="0" algn="just">
              <a:buNone/>
            </a:pPr>
            <a:r>
              <a:rPr lang="en-US" sz="10000" dirty="0">
                <a:latin typeface="Arial" pitchFamily="34" charset="0"/>
                <a:cs typeface="Arial" pitchFamily="34" charset="0"/>
              </a:rPr>
              <a:t> </a:t>
            </a:r>
            <a:br>
              <a:rPr lang="en-US" sz="10000" dirty="0">
                <a:latin typeface="Arial" pitchFamily="34" charset="0"/>
                <a:cs typeface="Arial" pitchFamily="34" charset="0"/>
              </a:rPr>
            </a:br>
            <a:r>
              <a:rPr lang="en-US" sz="10000" dirty="0">
                <a:latin typeface="Arial" pitchFamily="34" charset="0"/>
                <a:cs typeface="Arial" pitchFamily="34" charset="0"/>
              </a:rPr>
              <a:t> </a:t>
            </a:r>
            <a:r>
              <a:rPr lang="en-US" sz="5100" dirty="0">
                <a:latin typeface="Arial" pitchFamily="34" charset="0"/>
                <a:cs typeface="Arial" pitchFamily="34" charset="0"/>
              </a:rPr>
              <a:t/>
            </a:r>
            <a:br>
              <a:rPr lang="en-US" sz="5100" dirty="0">
                <a:latin typeface="Arial" pitchFamily="34" charset="0"/>
                <a:cs typeface="Arial" pitchFamily="34" charset="0"/>
              </a:rPr>
            </a:br>
            <a:r>
              <a:rPr lang="en-US" sz="8600" dirty="0">
                <a:latin typeface="Arial" pitchFamily="34" charset="0"/>
                <a:cs typeface="Arial" pitchFamily="34" charset="0"/>
              </a:rPr>
              <a:t/>
            </a:r>
            <a:br>
              <a:rPr lang="en-US" sz="8600" dirty="0">
                <a:latin typeface="Arial" pitchFamily="34" charset="0"/>
                <a:cs typeface="Arial" pitchFamily="34" charset="0"/>
              </a:rPr>
            </a:br>
            <a:endParaRPr lang="en-US" sz="8600" dirty="0" smtClean="0">
              <a:latin typeface="Arial" pitchFamily="34" charset="0"/>
              <a:cs typeface="Arial" pitchFamily="34" charset="0"/>
            </a:endParaRPr>
          </a:p>
          <a:p>
            <a:pPr marL="0" indent="0" algn="just">
              <a:buNone/>
            </a:pPr>
            <a:r>
              <a:rPr lang="en-US" sz="11200" dirty="0">
                <a:latin typeface="Arial" pitchFamily="34" charset="0"/>
                <a:cs typeface="Arial" pitchFamily="34" charset="0"/>
              </a:rPr>
              <a:t/>
            </a:r>
            <a:br>
              <a:rPr lang="en-US" sz="11200" dirty="0">
                <a:latin typeface="Arial" pitchFamily="34" charset="0"/>
                <a:cs typeface="Arial" pitchFamily="34" charset="0"/>
              </a:rPr>
            </a:br>
            <a:endParaRPr lang="en-US" sz="11200" dirty="0" smtClean="0">
              <a:latin typeface="Arial" pitchFamily="34" charset="0"/>
              <a:cs typeface="Arial" pitchFamily="34" charset="0"/>
            </a:endParaRPr>
          </a:p>
          <a:p>
            <a:pPr marL="0" indent="0" algn="just">
              <a:buNone/>
            </a:pPr>
            <a:r>
              <a:rPr lang="en-US" sz="10400" dirty="0">
                <a:latin typeface="Arial" pitchFamily="34" charset="0"/>
                <a:cs typeface="Arial" pitchFamily="34" charset="0"/>
              </a:rPr>
              <a:t/>
            </a:r>
            <a:br>
              <a:rPr lang="en-US" sz="10400" dirty="0">
                <a:latin typeface="Arial" pitchFamily="34" charset="0"/>
                <a:cs typeface="Arial" pitchFamily="34" charset="0"/>
              </a:rPr>
            </a:br>
            <a:endParaRPr lang="en-US" sz="10400" dirty="0" smtClean="0">
              <a:latin typeface="Arial" pitchFamily="34" charset="0"/>
              <a:cs typeface="Arial" pitchFamily="34" charset="0"/>
            </a:endParaRPr>
          </a:p>
          <a:p>
            <a:pPr marL="0" indent="0" algn="just">
              <a:buNone/>
            </a:pP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Tree>
    <p:extLst>
      <p:ext uri="{BB962C8B-B14F-4D97-AF65-F5344CB8AC3E}">
        <p14:creationId xmlns:p14="http://schemas.microsoft.com/office/powerpoint/2010/main" val="238121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sz="3000" b="1" dirty="0">
                <a:effectLst/>
                <a:latin typeface="Times New Roman" panose="02020603050405020304" pitchFamily="18" charset="0"/>
                <a:cs typeface="Times New Roman" panose="02020603050405020304" pitchFamily="18" charset="0"/>
              </a:rPr>
              <a:t>HOẠT ĐỘNG </a:t>
            </a:r>
            <a:r>
              <a:rPr lang="en-US" sz="3000" b="1" dirty="0" smtClean="0">
                <a:effectLst/>
                <a:latin typeface="Times New Roman" panose="02020603050405020304" pitchFamily="18" charset="0"/>
                <a:cs typeface="Times New Roman" panose="02020603050405020304" pitchFamily="18" charset="0"/>
              </a:rPr>
              <a:t>2: </a:t>
            </a:r>
            <a:r>
              <a:rPr lang="en-US" sz="3000" dirty="0">
                <a:effectLst/>
                <a:latin typeface="Times New Roman" panose="02020603050405020304" pitchFamily="18" charset="0"/>
                <a:cs typeface="Times New Roman" panose="02020603050405020304" pitchFamily="18" charset="0"/>
              </a:rPr>
              <a:t>PHÂN TÍCH QUY TRÌNH HỌC QUA TRẢI NGHIỆM</a:t>
            </a:r>
            <a:endParaRPr lang="en-US" sz="3000"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152400" y="1295400"/>
            <a:ext cx="8839200" cy="5334000"/>
          </a:xfrm>
        </p:spPr>
        <p:txBody>
          <a:bodyPr>
            <a:normAutofit fontScale="25000" lnSpcReduction="20000"/>
          </a:bodyPr>
          <a:lstStyle/>
          <a:p>
            <a:pPr marL="0" indent="0" algn="just">
              <a:buNone/>
            </a:pPr>
            <a:r>
              <a:rPr lang="en-US" sz="9600" b="1" dirty="0" smtClean="0">
                <a:latin typeface="Arial" pitchFamily="34" charset="0"/>
                <a:cs typeface="Arial" pitchFamily="34" charset="0"/>
              </a:rPr>
              <a:t>1.3. </a:t>
            </a:r>
            <a:r>
              <a:rPr lang="en-US" sz="9600" b="1" dirty="0" err="1" smtClean="0">
                <a:latin typeface="Arial" pitchFamily="34" charset="0"/>
                <a:cs typeface="Arial" pitchFamily="34" charset="0"/>
              </a:rPr>
              <a:t>Khái</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niệm</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sáng</a:t>
            </a:r>
            <a:r>
              <a:rPr lang="en-US" sz="9600" b="1" dirty="0" smtClean="0">
                <a:latin typeface="Arial" pitchFamily="34" charset="0"/>
                <a:cs typeface="Arial" pitchFamily="34" charset="0"/>
              </a:rPr>
              <a:t> </a:t>
            </a:r>
            <a:r>
              <a:rPr lang="en-US" sz="9600" b="1" dirty="0" err="1" smtClean="0">
                <a:latin typeface="Arial" pitchFamily="34" charset="0"/>
                <a:cs typeface="Arial" pitchFamily="34" charset="0"/>
              </a:rPr>
              <a:t>tạo</a:t>
            </a:r>
            <a:r>
              <a:rPr lang="en-US" sz="9600" b="1" dirty="0" smtClean="0">
                <a:latin typeface="Arial" pitchFamily="34" charset="0"/>
                <a:cs typeface="Arial" pitchFamily="34" charset="0"/>
              </a:rPr>
              <a:t>”</a:t>
            </a:r>
          </a:p>
          <a:p>
            <a:pPr marL="0" indent="0" algn="just">
              <a:buNone/>
            </a:pPr>
            <a:r>
              <a:rPr lang="en-US" sz="10400" dirty="0" err="1">
                <a:latin typeface="Times New Roman" panose="02020603050405020304" pitchFamily="18" charset="0"/>
                <a:cs typeface="Times New Roman" panose="02020603050405020304" pitchFamily="18" charset="0"/>
              </a:rPr>
              <a:t>Thông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thường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sáng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tạo</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được</a:t>
            </a:r>
            <a:r>
              <a:rPr lang="en-US" sz="10400" dirty="0">
                <a:latin typeface="Times New Roman" panose="02020603050405020304" pitchFamily="18" charset="0"/>
                <a:cs typeface="Times New Roman" panose="02020603050405020304" pitchFamily="18" charset="0"/>
              </a:rPr>
              <a:t> chia </a:t>
            </a:r>
            <a:r>
              <a:rPr lang="en-US" sz="10400" dirty="0" err="1">
                <a:latin typeface="Times New Roman" panose="02020603050405020304" pitchFamily="18" charset="0"/>
                <a:cs typeface="Times New Roman" panose="02020603050405020304" pitchFamily="18" charset="0"/>
              </a:rPr>
              <a:t>thành</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các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lĩnh</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vực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trí</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tuệ</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nghệ</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thuật</a:t>
            </a:r>
            <a:r>
              <a:rPr lang="en-US" sz="10400" dirty="0">
                <a:latin typeface="Times New Roman" panose="02020603050405020304" pitchFamily="18" charset="0"/>
                <a:cs typeface="Times New Roman" panose="02020603050405020304" pitchFamily="18" charset="0"/>
              </a:rPr>
              <a:t> , </a:t>
            </a:r>
            <a:r>
              <a:rPr lang="en-US" sz="10400" dirty="0" err="1">
                <a:latin typeface="Times New Roman" panose="02020603050405020304" pitchFamily="18" charset="0"/>
                <a:cs typeface="Times New Roman" panose="02020603050405020304" pitchFamily="18" charset="0"/>
              </a:rPr>
              <a:t>thủ</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công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ứng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dụng</a:t>
            </a:r>
            <a:r>
              <a:rPr lang="en-US" sz="10400" dirty="0">
                <a:latin typeface="Times New Roman" panose="02020603050405020304" pitchFamily="18" charset="0"/>
                <a:cs typeface="Times New Roman" panose="02020603050405020304" pitchFamily="18" charset="0"/>
              </a:rPr>
              <a:t> … </a:t>
            </a:r>
            <a:r>
              <a:rPr lang="en-US" sz="10400" dirty="0" err="1">
                <a:latin typeface="Times New Roman" panose="02020603050405020304" pitchFamily="18" charset="0"/>
                <a:cs typeface="Times New Roman" panose="02020603050405020304" pitchFamily="18" charset="0"/>
              </a:rPr>
              <a:t>Các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hoạt</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động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sáng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tạo</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trí</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tuệ</a:t>
            </a:r>
            <a:r>
              <a:rPr lang="en-US" sz="10400" dirty="0">
                <a:latin typeface="Times New Roman" panose="02020603050405020304" pitchFamily="18" charset="0"/>
                <a:cs typeface="Times New Roman" panose="02020603050405020304" pitchFamily="18" charset="0"/>
              </a:rPr>
              <a:t> </a:t>
            </a:r>
            <a:r>
              <a:rPr lang="en-US" sz="10400" dirty="0" err="1" smtClean="0">
                <a:latin typeface="Times New Roman" panose="02020603050405020304" pitchFamily="18" charset="0"/>
                <a:cs typeface="Times New Roman" panose="02020603050405020304" pitchFamily="18" charset="0"/>
              </a:rPr>
              <a:t>được</a:t>
            </a:r>
            <a:r>
              <a:rPr lang="en-US" sz="10400" dirty="0" smtClean="0">
                <a:latin typeface="Times New Roman" panose="02020603050405020304" pitchFamily="18" charset="0"/>
                <a:cs typeface="Times New Roman" panose="02020603050405020304" pitchFamily="18" charset="0"/>
              </a:rPr>
              <a:t> </a:t>
            </a:r>
            <a:r>
              <a:rPr lang="en-US" sz="10400" dirty="0">
                <a:latin typeface="Times New Roman" panose="02020603050405020304" pitchFamily="18" charset="0"/>
                <a:cs typeface="Times New Roman" panose="02020603050405020304" pitchFamily="18" charset="0"/>
              </a:rPr>
              <a:t>chia </a:t>
            </a:r>
            <a:r>
              <a:rPr lang="en-US" sz="10400" dirty="0" err="1">
                <a:latin typeface="Times New Roman" panose="02020603050405020304" pitchFamily="18" charset="0"/>
                <a:cs typeface="Times New Roman" panose="02020603050405020304" pitchFamily="18" charset="0"/>
              </a:rPr>
              <a:t>thành</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hoạt</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động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tìm</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kiếm</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và</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hoạt</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động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nghiên</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cứu</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Các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yếu</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tố</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của</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hoạt</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động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sáng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tạo</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xuất</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hiện</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trong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các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vấn</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đề</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khác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nhau</a:t>
            </a:r>
            <a:r>
              <a:rPr lang="en-US" sz="10400" dirty="0">
                <a:latin typeface="Times New Roman" panose="02020603050405020304" pitchFamily="18" charset="0"/>
                <a:cs typeface="Times New Roman" panose="02020603050405020304" pitchFamily="18" charset="0"/>
              </a:rPr>
              <a:t>, ở </a:t>
            </a:r>
            <a:r>
              <a:rPr lang="en-US" sz="10400" dirty="0" err="1">
                <a:latin typeface="Times New Roman" panose="02020603050405020304" pitchFamily="18" charset="0"/>
                <a:cs typeface="Times New Roman" panose="02020603050405020304" pitchFamily="18" charset="0"/>
              </a:rPr>
              <a:t>các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mức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độ</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khác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nhau</a:t>
            </a:r>
            <a:r>
              <a:rPr lang="en-US" sz="10400" dirty="0">
                <a:latin typeface="Times New Roman" panose="02020603050405020304" pitchFamily="18" charset="0"/>
                <a:cs typeface="Times New Roman" panose="02020603050405020304" pitchFamily="18" charset="0"/>
              </a:rPr>
              <a:t>. </a:t>
            </a:r>
            <a:r>
              <a:rPr lang="en-US" sz="10400" dirty="0" err="1" smtClean="0">
                <a:latin typeface="Times New Roman" panose="02020603050405020304" pitchFamily="18" charset="0"/>
                <a:cs typeface="Times New Roman" panose="02020603050405020304" pitchFamily="18" charset="0"/>
              </a:rPr>
              <a:t>Hoạt</a:t>
            </a:r>
            <a:r>
              <a:rPr lang="en-US" sz="10400" dirty="0" smtClean="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động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sáng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tạo</a:t>
            </a:r>
            <a:r>
              <a:rPr lang="en-US" sz="10400" dirty="0">
                <a:latin typeface="Times New Roman" panose="02020603050405020304" pitchFamily="18" charset="0"/>
                <a:cs typeface="Times New Roman" panose="02020603050405020304" pitchFamily="18" charset="0"/>
              </a:rPr>
              <a:t> </a:t>
            </a:r>
            <a:r>
              <a:rPr lang="en-US" sz="10400" dirty="0" err="1" smtClean="0">
                <a:latin typeface="Times New Roman" panose="02020603050405020304" pitchFamily="18" charset="0"/>
                <a:cs typeface="Times New Roman" panose="02020603050405020304" pitchFamily="18" charset="0"/>
              </a:rPr>
              <a:t>đặc</a:t>
            </a:r>
            <a:r>
              <a:rPr lang="en-US" sz="10400" dirty="0" smtClean="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điểm</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của</a:t>
            </a:r>
            <a:r>
              <a:rPr lang="en-US" sz="10400" dirty="0">
                <a:latin typeface="Times New Roman" panose="02020603050405020304" pitchFamily="18" charset="0"/>
                <a:cs typeface="Times New Roman" panose="02020603050405020304" pitchFamily="18" charset="0"/>
              </a:rPr>
              <a:t> </a:t>
            </a:r>
            <a:r>
              <a:rPr lang="en-US" sz="10400" dirty="0" err="1" smtClean="0">
                <a:latin typeface="Times New Roman" panose="02020603050405020304" pitchFamily="18" charset="0"/>
                <a:cs typeface="Times New Roman" panose="02020603050405020304" pitchFamily="18" charset="0"/>
              </a:rPr>
              <a:t>như</a:t>
            </a:r>
            <a:r>
              <a:rPr lang="en-US" sz="10400" dirty="0" smtClean="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sau</a:t>
            </a:r>
            <a:r>
              <a:rPr lang="en-US" sz="10400" dirty="0" smtClean="0">
                <a:latin typeface="Times New Roman" panose="02020603050405020304" pitchFamily="18" charset="0"/>
                <a:cs typeface="Times New Roman" panose="02020603050405020304" pitchFamily="18" charset="0"/>
              </a:rPr>
              <a:t>:</a:t>
            </a:r>
          </a:p>
          <a:p>
            <a:pPr algn="just"/>
            <a:r>
              <a:rPr lang="en-US" sz="10400" dirty="0" err="1" smtClean="0">
                <a:latin typeface="Times New Roman" panose="02020603050405020304" pitchFamily="18" charset="0"/>
                <a:cs typeface="Times New Roman" panose="02020603050405020304" pitchFamily="18" charset="0"/>
              </a:rPr>
              <a:t>Có</a:t>
            </a:r>
            <a:r>
              <a:rPr lang="en-US" sz="10400" dirty="0" smtClean="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năng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lực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vận</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dụng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những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kiến</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thức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đã</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biết</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để</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ứng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dụng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trong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tình</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huống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mới</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không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theo</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chuẩn</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đã</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có</a:t>
            </a:r>
            <a:r>
              <a:rPr lang="en-US" sz="10400" dirty="0" smtClean="0">
                <a:latin typeface="Times New Roman" panose="02020603050405020304" pitchFamily="18" charset="0"/>
                <a:cs typeface="Times New Roman" panose="02020603050405020304" pitchFamily="18" charset="0"/>
              </a:rPr>
              <a:t>.</a:t>
            </a:r>
          </a:p>
          <a:p>
            <a:pPr algn="just"/>
            <a:r>
              <a:rPr lang="en-US" sz="10400" dirty="0" err="1" smtClean="0">
                <a:latin typeface="Times New Roman" panose="02020603050405020304" pitchFamily="18" charset="0"/>
                <a:cs typeface="Times New Roman" panose="02020603050405020304" pitchFamily="18" charset="0"/>
              </a:rPr>
              <a:t>Có</a:t>
            </a:r>
            <a:r>
              <a:rPr lang="en-US" sz="10400" dirty="0" smtClean="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năng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lực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nhận</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biết</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được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vấn</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đề</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trong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các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tình</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huống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tương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tự</a:t>
            </a:r>
            <a:r>
              <a:rPr lang="en-US" sz="10400" dirty="0" smtClean="0">
                <a:latin typeface="Times New Roman" panose="02020603050405020304" pitchFamily="18" charset="0"/>
                <a:cs typeface="Times New Roman" panose="02020603050405020304" pitchFamily="18" charset="0"/>
              </a:rPr>
              <a:t>.</a:t>
            </a:r>
          </a:p>
          <a:p>
            <a:pPr algn="just"/>
            <a:r>
              <a:rPr lang="en-US" sz="10400" dirty="0" err="1" smtClean="0">
                <a:latin typeface="Times New Roman" panose="02020603050405020304" pitchFamily="18" charset="0"/>
                <a:cs typeface="Times New Roman" panose="02020603050405020304" pitchFamily="18" charset="0"/>
              </a:rPr>
              <a:t>Có</a:t>
            </a:r>
            <a:r>
              <a:rPr lang="en-US" sz="10400" dirty="0" smtClean="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khả</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năng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độc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lập</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nhận</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ra</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chức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năng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mới</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của</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đối</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tượng</a:t>
            </a:r>
            <a:r>
              <a:rPr lang="en-US" sz="10400" dirty="0" smtClean="0">
                <a:latin typeface="Times New Roman" panose="02020603050405020304" pitchFamily="18" charset="0"/>
                <a:cs typeface="Times New Roman" panose="02020603050405020304" pitchFamily="18" charset="0"/>
              </a:rPr>
              <a:t>.</a:t>
            </a:r>
          </a:p>
          <a:p>
            <a:pPr algn="just"/>
            <a:r>
              <a:rPr lang="en-US" sz="10400" dirty="0" err="1" smtClean="0">
                <a:latin typeface="Times New Roman" panose="02020603050405020304" pitchFamily="18" charset="0"/>
                <a:cs typeface="Times New Roman" panose="02020603050405020304" pitchFamily="18" charset="0"/>
              </a:rPr>
              <a:t>Có</a:t>
            </a:r>
            <a:r>
              <a:rPr lang="en-US" sz="10400" dirty="0" smtClean="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năng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lực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tìm</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kiếm</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và</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phân</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tích</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các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yếu</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tố</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của</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đối</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tượng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trong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các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mối</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tương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quan</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của</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nó</a:t>
            </a:r>
            <a:r>
              <a:rPr lang="en-US" sz="10400" dirty="0" smtClean="0">
                <a:latin typeface="Times New Roman" panose="02020603050405020304" pitchFamily="18" charset="0"/>
                <a:cs typeface="Times New Roman" panose="02020603050405020304" pitchFamily="18" charset="0"/>
              </a:rPr>
              <a:t>.</a:t>
            </a:r>
          </a:p>
          <a:p>
            <a:pPr algn="just"/>
            <a:r>
              <a:rPr lang="en-US" sz="10400" dirty="0" err="1" smtClean="0">
                <a:latin typeface="Times New Roman" panose="02020603050405020304" pitchFamily="18" charset="0"/>
                <a:cs typeface="Times New Roman" panose="02020603050405020304" pitchFamily="18" charset="0"/>
              </a:rPr>
              <a:t>Có</a:t>
            </a:r>
            <a:r>
              <a:rPr lang="en-US" sz="10400" dirty="0" smtClean="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khả</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năng</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độc</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lập</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tìm</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kiếm</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ra</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giải</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pháp</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thay</a:t>
            </a:r>
            <a:r>
              <a:rPr lang="en-US" sz="10400" dirty="0">
                <a:latin typeface="Times New Roman" panose="02020603050405020304" pitchFamily="18" charset="0"/>
                <a:cs typeface="Times New Roman" panose="02020603050405020304" pitchFamily="18" charset="0"/>
              </a:rPr>
              <a:t> </a:t>
            </a:r>
            <a:r>
              <a:rPr lang="en-US" sz="10400" dirty="0" err="1">
                <a:latin typeface="Times New Roman" panose="02020603050405020304" pitchFamily="18" charset="0"/>
                <a:cs typeface="Times New Roman" panose="02020603050405020304" pitchFamily="18" charset="0"/>
              </a:rPr>
              <a:t>thế</a:t>
            </a:r>
            <a:r>
              <a:rPr lang="en-US" sz="10400" dirty="0" smtClean="0">
                <a:latin typeface="Times New Roman" panose="02020603050405020304" pitchFamily="18" charset="0"/>
                <a:cs typeface="Times New Roman" panose="02020603050405020304" pitchFamily="18" charset="0"/>
              </a:rPr>
              <a:t>.</a:t>
            </a:r>
          </a:p>
          <a:p>
            <a:pPr marL="0" indent="0" algn="just">
              <a:buNone/>
            </a:pPr>
            <a:r>
              <a:rPr lang="en-US" sz="4500" b="1" dirty="0">
                <a:latin typeface="Arial" pitchFamily="34" charset="0"/>
                <a:cs typeface="Arial" pitchFamily="34" charset="0"/>
              </a:rPr>
              <a:t/>
            </a:r>
            <a:br>
              <a:rPr lang="en-US" sz="4500" b="1" dirty="0">
                <a:latin typeface="Arial" pitchFamily="34" charset="0"/>
                <a:cs typeface="Arial" pitchFamily="34" charset="0"/>
              </a:rPr>
            </a:br>
            <a:endParaRPr lang="en-US" sz="4500" b="1" dirty="0" smtClean="0">
              <a:latin typeface="Arial" pitchFamily="34" charset="0"/>
              <a:cs typeface="Arial" pitchFamily="34" charset="0"/>
            </a:endParaRPr>
          </a:p>
          <a:p>
            <a:pPr marL="0" indent="0" algn="just">
              <a:buNone/>
            </a:pPr>
            <a:r>
              <a:rPr lang="en-US" sz="4500" b="1" dirty="0">
                <a:latin typeface="Arial" pitchFamily="34" charset="0"/>
                <a:cs typeface="Arial" pitchFamily="34" charset="0"/>
              </a:rPr>
              <a:t/>
            </a:r>
            <a:br>
              <a:rPr lang="en-US" sz="4500" b="1" dirty="0">
                <a:latin typeface="Arial" pitchFamily="34" charset="0"/>
                <a:cs typeface="Arial" pitchFamily="34" charset="0"/>
              </a:rPr>
            </a:br>
            <a:endParaRPr lang="en-US" sz="4500" b="1" dirty="0" smtClean="0">
              <a:latin typeface="Arial" pitchFamily="34" charset="0"/>
              <a:cs typeface="Arial" pitchFamily="34" charset="0"/>
            </a:endParaRPr>
          </a:p>
          <a:p>
            <a:pPr marL="0" indent="0" algn="just">
              <a:buNone/>
            </a:pPr>
            <a:r>
              <a:rPr lang="en-US" sz="10400" dirty="0">
                <a:latin typeface="Arial" pitchFamily="34" charset="0"/>
                <a:cs typeface="Arial" pitchFamily="34" charset="0"/>
              </a:rPr>
              <a:t/>
            </a:r>
            <a:br>
              <a:rPr lang="en-US" sz="10400" dirty="0">
                <a:latin typeface="Arial" pitchFamily="34" charset="0"/>
                <a:cs typeface="Arial" pitchFamily="34" charset="0"/>
              </a:rPr>
            </a:br>
            <a:endParaRPr lang="en-US" sz="10400" dirty="0" smtClean="0">
              <a:latin typeface="Arial" pitchFamily="34" charset="0"/>
              <a:cs typeface="Arial" pitchFamily="34" charset="0"/>
            </a:endParaRPr>
          </a:p>
          <a:p>
            <a:pPr marL="0" indent="0" algn="just">
              <a:buNone/>
            </a:pP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Tree>
    <p:extLst>
      <p:ext uri="{BB962C8B-B14F-4D97-AF65-F5344CB8AC3E}">
        <p14:creationId xmlns:p14="http://schemas.microsoft.com/office/powerpoint/2010/main" val="148192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r>
              <a:rPr lang="en-US" b="1" dirty="0">
                <a:effectLst/>
                <a:latin typeface="Times New Roman" panose="02020603050405020304" pitchFamily="18" charset="0"/>
                <a:cs typeface="Times New Roman" panose="02020603050405020304" pitchFamily="18" charset="0"/>
              </a:rPr>
              <a:t>HOẠT ĐỘNG </a:t>
            </a:r>
            <a:r>
              <a:rPr lang="en-US" b="1" dirty="0" smtClean="0">
                <a:effectLst/>
                <a:latin typeface="Times New Roman" panose="02020603050405020304" pitchFamily="18" charset="0"/>
                <a:cs typeface="Times New Roman" panose="02020603050405020304" pitchFamily="18" charset="0"/>
              </a:rPr>
              <a:t>2: </a:t>
            </a:r>
            <a:r>
              <a:rPr lang="en-US" dirty="0">
                <a:effectLst/>
                <a:latin typeface="Times New Roman" panose="02020603050405020304" pitchFamily="18" charset="0"/>
                <a:cs typeface="Times New Roman" panose="02020603050405020304" pitchFamily="18" charset="0"/>
              </a:rPr>
              <a:t>PHÂN TÍCH QUY TRÌNH HỌC QUA TRẢI NGHIỆM</a:t>
            </a:r>
            <a:endParaRPr lang="en-US"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152400" y="1295400"/>
            <a:ext cx="8839200" cy="5334000"/>
          </a:xfrm>
        </p:spPr>
        <p:txBody>
          <a:bodyPr>
            <a:normAutofit fontScale="25000" lnSpcReduction="20000"/>
          </a:bodyPr>
          <a:lstStyle/>
          <a:p>
            <a:pPr algn="just"/>
            <a:r>
              <a:rPr lang="en-US" sz="10000" dirty="0" err="1" smtClean="0">
                <a:latin typeface="Times New Roman" panose="02020603050405020304" pitchFamily="18" charset="0"/>
                <a:cs typeface="Times New Roman" panose="02020603050405020304" pitchFamily="18" charset="0"/>
              </a:rPr>
              <a:t>Có</a:t>
            </a:r>
            <a:r>
              <a:rPr lang="en-US" sz="10000" dirty="0" smtClean="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khả</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năng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kết</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hợp</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được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các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phương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pháp</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đã</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biết</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để</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đưa</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ra</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hướng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giải</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quyết</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mới</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cho</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một</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vấn</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đề</a:t>
            </a:r>
            <a:r>
              <a:rPr lang="en-US" sz="10000" dirty="0">
                <a:latin typeface="Times New Roman" panose="02020603050405020304" pitchFamily="18" charset="0"/>
                <a:cs typeface="Times New Roman" panose="02020603050405020304" pitchFamily="18" charset="0"/>
              </a:rPr>
              <a:t>.</a:t>
            </a:r>
          </a:p>
          <a:p>
            <a:pPr marL="0" indent="0" algn="just">
              <a:buNone/>
            </a:pPr>
            <a:r>
              <a:rPr lang="en-US" sz="10000" dirty="0" smtClean="0">
                <a:latin typeface="Times New Roman" panose="02020603050405020304" pitchFamily="18" charset="0"/>
                <a:cs typeface="Times New Roman" panose="02020603050405020304" pitchFamily="18" charset="0"/>
              </a:rPr>
              <a:t>* </a:t>
            </a:r>
            <a:r>
              <a:rPr lang="en-US" sz="10000" i="1" dirty="0" err="1" smtClean="0">
                <a:latin typeface="Times New Roman" panose="02020603050405020304" pitchFamily="18" charset="0"/>
                <a:cs typeface="Times New Roman" panose="02020603050405020304" pitchFamily="18" charset="0"/>
              </a:rPr>
              <a:t>Những</a:t>
            </a:r>
            <a:r>
              <a:rPr lang="en-US" sz="10000" i="1" dirty="0" smtClean="0">
                <a:latin typeface="Times New Roman" panose="02020603050405020304" pitchFamily="18" charset="0"/>
                <a:cs typeface="Times New Roman" panose="02020603050405020304" pitchFamily="18" charset="0"/>
              </a:rPr>
              <a:t> </a:t>
            </a:r>
            <a:r>
              <a:rPr lang="en-US" sz="10000" i="1" dirty="0" err="1">
                <a:latin typeface="Times New Roman" panose="02020603050405020304" pitchFamily="18" charset="0"/>
                <a:cs typeface="Times New Roman" panose="02020603050405020304" pitchFamily="18" charset="0"/>
              </a:rPr>
              <a:t>dấu</a:t>
            </a:r>
            <a:r>
              <a:rPr lang="en-US" sz="10000" i="1" dirty="0">
                <a:latin typeface="Times New Roman" panose="02020603050405020304" pitchFamily="18" charset="0"/>
                <a:cs typeface="Times New Roman" panose="02020603050405020304" pitchFamily="18" charset="0"/>
              </a:rPr>
              <a:t> </a:t>
            </a:r>
            <a:r>
              <a:rPr lang="en-US" sz="10000" i="1" dirty="0" err="1">
                <a:latin typeface="Times New Roman" panose="02020603050405020304" pitchFamily="18" charset="0"/>
                <a:cs typeface="Times New Roman" panose="02020603050405020304" pitchFamily="18" charset="0"/>
              </a:rPr>
              <a:t>hiệu</a:t>
            </a:r>
            <a:r>
              <a:rPr lang="en-US" sz="10000" i="1" dirty="0">
                <a:latin typeface="Times New Roman" panose="02020603050405020304" pitchFamily="18" charset="0"/>
                <a:cs typeface="Times New Roman" panose="02020603050405020304" pitchFamily="18" charset="0"/>
              </a:rPr>
              <a:t> sang </a:t>
            </a:r>
            <a:r>
              <a:rPr lang="en-US" sz="10000" i="1" dirty="0" err="1">
                <a:latin typeface="Times New Roman" panose="02020603050405020304" pitchFamily="18" charset="0"/>
                <a:cs typeface="Times New Roman" panose="02020603050405020304" pitchFamily="18" charset="0"/>
              </a:rPr>
              <a:t>tạo</a:t>
            </a:r>
            <a:r>
              <a:rPr lang="en-US" sz="10000" i="1" dirty="0">
                <a:latin typeface="Times New Roman" panose="02020603050405020304" pitchFamily="18" charset="0"/>
                <a:cs typeface="Times New Roman" panose="02020603050405020304" pitchFamily="18" charset="0"/>
              </a:rPr>
              <a:t> </a:t>
            </a:r>
            <a:r>
              <a:rPr lang="en-US" sz="10000" i="1" dirty="0" err="1">
                <a:latin typeface="Times New Roman" panose="02020603050405020304" pitchFamily="18" charset="0"/>
                <a:cs typeface="Times New Roman" panose="02020603050405020304" pitchFamily="18" charset="0"/>
              </a:rPr>
              <a:t>được</a:t>
            </a:r>
            <a:r>
              <a:rPr lang="en-US" sz="10000" i="1" dirty="0">
                <a:latin typeface="Times New Roman" panose="02020603050405020304" pitchFamily="18" charset="0"/>
                <a:cs typeface="Times New Roman" panose="02020603050405020304" pitchFamily="18" charset="0"/>
              </a:rPr>
              <a:t> </a:t>
            </a:r>
            <a:r>
              <a:rPr lang="en-US" sz="10000" i="1" dirty="0" err="1">
                <a:latin typeface="Times New Roman" panose="02020603050405020304" pitchFamily="18" charset="0"/>
                <a:cs typeface="Times New Roman" panose="02020603050405020304" pitchFamily="18" charset="0"/>
              </a:rPr>
              <a:t>xác</a:t>
            </a:r>
            <a:r>
              <a:rPr lang="en-US" sz="10000" i="1" dirty="0">
                <a:latin typeface="Times New Roman" panose="02020603050405020304" pitchFamily="18" charset="0"/>
                <a:cs typeface="Times New Roman" panose="02020603050405020304" pitchFamily="18" charset="0"/>
              </a:rPr>
              <a:t> </a:t>
            </a:r>
            <a:r>
              <a:rPr lang="en-US" sz="10000" i="1" dirty="0" err="1">
                <a:latin typeface="Times New Roman" panose="02020603050405020304" pitchFamily="18" charset="0"/>
                <a:cs typeface="Times New Roman" panose="02020603050405020304" pitchFamily="18" charset="0"/>
              </a:rPr>
              <a:t>định</a:t>
            </a:r>
            <a:r>
              <a:rPr lang="en-US" sz="10000" i="1" dirty="0">
                <a:latin typeface="Times New Roman" panose="02020603050405020304" pitchFamily="18" charset="0"/>
                <a:cs typeface="Times New Roman" panose="02020603050405020304" pitchFamily="18" charset="0"/>
              </a:rPr>
              <a:t> </a:t>
            </a:r>
            <a:r>
              <a:rPr lang="en-US" sz="10000" i="1" dirty="0" err="1">
                <a:latin typeface="Times New Roman" panose="02020603050405020304" pitchFamily="18" charset="0"/>
                <a:cs typeface="Times New Roman" panose="02020603050405020304" pitchFamily="18" charset="0"/>
              </a:rPr>
              <a:t>dựa</a:t>
            </a:r>
            <a:r>
              <a:rPr lang="en-US" sz="10000" i="1" dirty="0">
                <a:latin typeface="Times New Roman" panose="02020603050405020304" pitchFamily="18" charset="0"/>
                <a:cs typeface="Times New Roman" panose="02020603050405020304" pitchFamily="18" charset="0"/>
              </a:rPr>
              <a:t> </a:t>
            </a:r>
            <a:r>
              <a:rPr lang="en-US" sz="10000" i="1" dirty="0" err="1">
                <a:latin typeface="Times New Roman" panose="02020603050405020304" pitchFamily="18" charset="0"/>
                <a:cs typeface="Times New Roman" panose="02020603050405020304" pitchFamily="18" charset="0"/>
              </a:rPr>
              <a:t>trên</a:t>
            </a:r>
            <a:r>
              <a:rPr lang="en-US" sz="10000" i="1" dirty="0">
                <a:latin typeface="Times New Roman" panose="02020603050405020304" pitchFamily="18" charset="0"/>
                <a:cs typeface="Times New Roman" panose="02020603050405020304" pitchFamily="18" charset="0"/>
              </a:rPr>
              <a:t> </a:t>
            </a:r>
            <a:r>
              <a:rPr lang="en-US" sz="10000" i="1" dirty="0" err="1">
                <a:latin typeface="Times New Roman" panose="02020603050405020304" pitchFamily="18" charset="0"/>
                <a:cs typeface="Times New Roman" panose="02020603050405020304" pitchFamily="18" charset="0"/>
              </a:rPr>
              <a:t>những</a:t>
            </a:r>
            <a:r>
              <a:rPr lang="en-US" sz="10000" i="1" dirty="0">
                <a:latin typeface="Times New Roman" panose="02020603050405020304" pitchFamily="18" charset="0"/>
                <a:cs typeface="Times New Roman" panose="02020603050405020304" pitchFamily="18" charset="0"/>
              </a:rPr>
              <a:t> </a:t>
            </a:r>
            <a:r>
              <a:rPr lang="en-US" sz="10000" i="1" dirty="0" err="1">
                <a:latin typeface="Times New Roman" panose="02020603050405020304" pitchFamily="18" charset="0"/>
                <a:cs typeface="Times New Roman" panose="02020603050405020304" pitchFamily="18" charset="0"/>
              </a:rPr>
              <a:t>hoạt</a:t>
            </a:r>
            <a:r>
              <a:rPr lang="en-US" sz="10000" i="1" dirty="0">
                <a:latin typeface="Times New Roman" panose="02020603050405020304" pitchFamily="18" charset="0"/>
                <a:cs typeface="Times New Roman" panose="02020603050405020304" pitchFamily="18" charset="0"/>
              </a:rPr>
              <a:t> </a:t>
            </a:r>
            <a:r>
              <a:rPr lang="en-US" sz="10000" i="1" dirty="0" err="1">
                <a:latin typeface="Times New Roman" panose="02020603050405020304" pitchFamily="18" charset="0"/>
                <a:cs typeface="Times New Roman" panose="02020603050405020304" pitchFamily="18" charset="0"/>
              </a:rPr>
              <a:t>động</a:t>
            </a:r>
            <a:r>
              <a:rPr lang="en-US" sz="10000" i="1" dirty="0">
                <a:latin typeface="Times New Roman" panose="02020603050405020304" pitchFamily="18" charset="0"/>
                <a:cs typeface="Times New Roman" panose="02020603050405020304" pitchFamily="18" charset="0"/>
              </a:rPr>
              <a:t> </a:t>
            </a:r>
            <a:r>
              <a:rPr lang="en-US" sz="10000" i="1" dirty="0" err="1">
                <a:latin typeface="Times New Roman" panose="02020603050405020304" pitchFamily="18" charset="0"/>
                <a:cs typeface="Times New Roman" panose="02020603050405020304" pitchFamily="18" charset="0"/>
              </a:rPr>
              <a:t>sau</a:t>
            </a:r>
            <a:r>
              <a:rPr lang="en-US" sz="10000" i="1" dirty="0">
                <a:latin typeface="Times New Roman" panose="02020603050405020304" pitchFamily="18" charset="0"/>
                <a:cs typeface="Times New Roman" panose="02020603050405020304" pitchFamily="18" charset="0"/>
              </a:rPr>
              <a:t> </a:t>
            </a:r>
            <a:r>
              <a:rPr lang="en-US" sz="10000" i="1" dirty="0" err="1">
                <a:latin typeface="Times New Roman" panose="02020603050405020304" pitchFamily="18" charset="0"/>
                <a:cs typeface="Times New Roman" panose="02020603050405020304" pitchFamily="18" charset="0"/>
              </a:rPr>
              <a:t>đây</a:t>
            </a:r>
            <a:r>
              <a:rPr lang="en-US" sz="10000" i="1" dirty="0">
                <a:latin typeface="Times New Roman" panose="02020603050405020304" pitchFamily="18" charset="0"/>
                <a:cs typeface="Times New Roman" panose="02020603050405020304" pitchFamily="18" charset="0"/>
              </a:rPr>
              <a:t> </a:t>
            </a:r>
            <a:r>
              <a:rPr lang="en-US" sz="10000" i="1" dirty="0" err="1">
                <a:latin typeface="Times New Roman" panose="02020603050405020304" pitchFamily="18" charset="0"/>
                <a:cs typeface="Times New Roman" panose="02020603050405020304" pitchFamily="18" charset="0"/>
              </a:rPr>
              <a:t>của</a:t>
            </a:r>
            <a:r>
              <a:rPr lang="en-US" sz="10000" i="1" dirty="0">
                <a:latin typeface="Times New Roman" panose="02020603050405020304" pitchFamily="18" charset="0"/>
                <a:cs typeface="Times New Roman" panose="02020603050405020304" pitchFamily="18" charset="0"/>
              </a:rPr>
              <a:t> </a:t>
            </a:r>
            <a:r>
              <a:rPr lang="en-US" sz="10000" i="1" dirty="0" err="1">
                <a:latin typeface="Times New Roman" panose="02020603050405020304" pitchFamily="18" charset="0"/>
                <a:cs typeface="Times New Roman" panose="02020603050405020304" pitchFamily="18" charset="0"/>
              </a:rPr>
              <a:t>học</a:t>
            </a:r>
            <a:r>
              <a:rPr lang="en-US" sz="10000" i="1" dirty="0">
                <a:latin typeface="Times New Roman" panose="02020603050405020304" pitchFamily="18" charset="0"/>
                <a:cs typeface="Times New Roman" panose="02020603050405020304" pitchFamily="18" charset="0"/>
              </a:rPr>
              <a:t> </a:t>
            </a:r>
            <a:r>
              <a:rPr lang="en-US" sz="10000" i="1" dirty="0" err="1">
                <a:latin typeface="Times New Roman" panose="02020603050405020304" pitchFamily="18" charset="0"/>
                <a:cs typeface="Times New Roman" panose="02020603050405020304" pitchFamily="18" charset="0"/>
              </a:rPr>
              <a:t>sinh</a:t>
            </a:r>
            <a:r>
              <a:rPr lang="en-US" sz="10000" i="1" dirty="0" smtClean="0">
                <a:latin typeface="Times New Roman" panose="02020603050405020304" pitchFamily="18" charset="0"/>
                <a:cs typeface="Times New Roman" panose="02020603050405020304" pitchFamily="18" charset="0"/>
              </a:rPr>
              <a:t>:</a:t>
            </a:r>
          </a:p>
          <a:p>
            <a:pPr algn="just"/>
            <a:r>
              <a:rPr lang="en-US" sz="10000" dirty="0" err="1" smtClean="0">
                <a:latin typeface="Times New Roman" panose="02020603050405020304" pitchFamily="18" charset="0"/>
                <a:cs typeface="Times New Roman" panose="02020603050405020304" pitchFamily="18" charset="0"/>
              </a:rPr>
              <a:t>Học</a:t>
            </a:r>
            <a:r>
              <a:rPr lang="en-US" sz="10000" dirty="0" smtClean="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sinh</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sử</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dụng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thiết</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bị</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đã</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được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học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hoặc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thực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hiện</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chúng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với</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các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tương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tác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khác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cấu</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trúc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lại</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kết</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hợp</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với</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các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thiết</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bị</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khác</a:t>
            </a:r>
            <a:r>
              <a:rPr lang="en-US" sz="10000" dirty="0" smtClean="0">
                <a:latin typeface="Times New Roman" panose="02020603050405020304" pitchFamily="18" charset="0"/>
                <a:cs typeface="Times New Roman" panose="02020603050405020304" pitchFamily="18" charset="0"/>
              </a:rPr>
              <a:t>);</a:t>
            </a:r>
          </a:p>
          <a:p>
            <a:pPr algn="just"/>
            <a:r>
              <a:rPr lang="en-US" sz="10000" dirty="0" err="1" smtClean="0">
                <a:latin typeface="Times New Roman" panose="02020603050405020304" pitchFamily="18" charset="0"/>
                <a:cs typeface="Times New Roman" panose="02020603050405020304" pitchFamily="18" charset="0"/>
              </a:rPr>
              <a:t>Sử</a:t>
            </a:r>
            <a:r>
              <a:rPr lang="en-US" sz="10000" dirty="0" smtClean="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dụng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các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vật</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liệu</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trực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quan</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như</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một</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yếu</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tố</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bài</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tập</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hoặc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thực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hiện</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chúng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với</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các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tương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tác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khác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phân</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tích</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thay</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đổi</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trong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tư</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duy</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mà</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không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làm</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thay</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đổi</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cách</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tiếp</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nhận</a:t>
            </a:r>
            <a:r>
              <a:rPr lang="en-US" sz="10000" dirty="0" smtClean="0">
                <a:latin typeface="Times New Roman" panose="02020603050405020304" pitchFamily="18" charset="0"/>
                <a:cs typeface="Times New Roman" panose="02020603050405020304" pitchFamily="18" charset="0"/>
              </a:rPr>
              <a:t>.</a:t>
            </a:r>
          </a:p>
          <a:p>
            <a:pPr algn="just"/>
            <a:r>
              <a:rPr lang="en-US" sz="10000" dirty="0" err="1" smtClean="0">
                <a:latin typeface="Times New Roman" panose="02020603050405020304" pitchFamily="18" charset="0"/>
                <a:cs typeface="Times New Roman" panose="02020603050405020304" pitchFamily="18" charset="0"/>
              </a:rPr>
              <a:t>Sự</a:t>
            </a:r>
            <a:r>
              <a:rPr lang="en-US" sz="10000" dirty="0" smtClean="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sáng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tạo</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có</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thể</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giáo</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dục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được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nhưng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phải</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theo</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một</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cách</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khác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với</a:t>
            </a:r>
            <a:r>
              <a:rPr lang="en-US" sz="10000" dirty="0">
                <a:latin typeface="Times New Roman" panose="02020603050405020304" pitchFamily="18" charset="0"/>
                <a:cs typeface="Times New Roman" panose="02020603050405020304" pitchFamily="18" charset="0"/>
              </a:rPr>
              <a:t> con </a:t>
            </a:r>
            <a:r>
              <a:rPr lang="en-US" sz="10000" dirty="0" err="1">
                <a:latin typeface="Times New Roman" panose="02020603050405020304" pitchFamily="18" charset="0"/>
                <a:cs typeface="Times New Roman" panose="02020603050405020304" pitchFamily="18" charset="0"/>
              </a:rPr>
              <a:t>đường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truyền</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tải</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kiến</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thức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và</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hình</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thành</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kỹ</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năng</a:t>
            </a:r>
            <a:r>
              <a:rPr lang="en-US" sz="10000" dirty="0" smtClean="0">
                <a:latin typeface="Times New Roman" panose="02020603050405020304" pitchFamily="18" charset="0"/>
                <a:cs typeface="Times New Roman" panose="02020603050405020304" pitchFamily="18" charset="0"/>
              </a:rPr>
              <a:t>.</a:t>
            </a:r>
          </a:p>
          <a:p>
            <a:pPr algn="just"/>
            <a:r>
              <a:rPr lang="en-US" sz="10000" dirty="0" err="1" smtClean="0">
                <a:latin typeface="Times New Roman" panose="02020603050405020304" pitchFamily="18" charset="0"/>
                <a:cs typeface="Times New Roman" panose="02020603050405020304" pitchFamily="18" charset="0"/>
              </a:rPr>
              <a:t>Có</a:t>
            </a:r>
            <a:r>
              <a:rPr lang="en-US" sz="10000" dirty="0" smtClean="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được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kiến</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thức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và</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kĩ</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năng</a:t>
            </a:r>
            <a:r>
              <a:rPr lang="en-US" sz="10000" dirty="0">
                <a:latin typeface="Times New Roman" panose="02020603050405020304" pitchFamily="18" charset="0"/>
                <a:cs typeface="Times New Roman" panose="02020603050405020304" pitchFamily="18" charset="0"/>
              </a:rPr>
              <a:t>, con </a:t>
            </a:r>
            <a:r>
              <a:rPr lang="en-US" sz="10000" dirty="0" err="1">
                <a:latin typeface="Times New Roman" panose="02020603050405020304" pitchFamily="18" charset="0"/>
                <a:cs typeface="Times New Roman" panose="02020603050405020304" pitchFamily="18" charset="0"/>
              </a:rPr>
              <a:t>người</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mới</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có</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thể</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sáng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tạo</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Tuy</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nhiên</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dù</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có</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được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lượng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kiến</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thức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và</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kỹ</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năng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đã</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được</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quy</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chuẩn</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thì</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cũng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không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thể</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đảm</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bảo</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sự</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phát</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triển</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khả</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năng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sáng</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tạo</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của</a:t>
            </a:r>
            <a:r>
              <a:rPr lang="en-US" sz="10000" dirty="0">
                <a:latin typeface="Times New Roman" panose="02020603050405020304" pitchFamily="18" charset="0"/>
                <a:cs typeface="Times New Roman" panose="02020603050405020304" pitchFamily="18" charset="0"/>
              </a:rPr>
              <a:t> con </a:t>
            </a:r>
            <a:r>
              <a:rPr lang="en-US" sz="10000" dirty="0" err="1">
                <a:latin typeface="Times New Roman" panose="02020603050405020304" pitchFamily="18" charset="0"/>
                <a:cs typeface="Times New Roman" panose="02020603050405020304" pitchFamily="18" charset="0"/>
              </a:rPr>
              <a:t>người</a:t>
            </a:r>
            <a:r>
              <a:rPr lang="en-US" sz="10000" dirty="0">
                <a:latin typeface="Times New Roman" panose="02020603050405020304" pitchFamily="18" charset="0"/>
                <a:cs typeface="Times New Roman" panose="02020603050405020304" pitchFamily="18" charset="0"/>
              </a:rPr>
              <a:t> </a:t>
            </a:r>
            <a:r>
              <a:rPr lang="en-US" sz="10000" dirty="0" err="1">
                <a:latin typeface="Times New Roman" panose="02020603050405020304" pitchFamily="18" charset="0"/>
                <a:cs typeface="Times New Roman" panose="02020603050405020304" pitchFamily="18" charset="0"/>
              </a:rPr>
              <a:t>được</a:t>
            </a:r>
            <a:r>
              <a:rPr lang="en-US" sz="10000" dirty="0">
                <a:latin typeface="Times New Roman" panose="02020603050405020304" pitchFamily="18" charset="0"/>
                <a:cs typeface="Times New Roman" panose="02020603050405020304" pitchFamily="18" charset="0"/>
              </a:rPr>
              <a:t>. </a:t>
            </a:r>
            <a:endParaRPr lang="en-US" sz="10000" dirty="0" smtClean="0">
              <a:latin typeface="Times New Roman" panose="02020603050405020304" pitchFamily="18" charset="0"/>
              <a:cs typeface="Times New Roman" panose="02020603050405020304" pitchFamily="18" charset="0"/>
            </a:endParaRPr>
          </a:p>
          <a:p>
            <a:pPr algn="just">
              <a:buFontTx/>
              <a:buChar char="-"/>
            </a:pPr>
            <a:r>
              <a:rPr lang="en-US" sz="9600" dirty="0">
                <a:latin typeface="Arial" pitchFamily="34" charset="0"/>
                <a:cs typeface="Arial" pitchFamily="34" charset="0"/>
              </a:rPr>
              <a:t/>
            </a:r>
            <a:br>
              <a:rPr lang="en-US" sz="9600" dirty="0">
                <a:latin typeface="Arial" pitchFamily="34" charset="0"/>
                <a:cs typeface="Arial" pitchFamily="34" charset="0"/>
              </a:rPr>
            </a:br>
            <a:r>
              <a:rPr lang="en-US" sz="7700" b="1" dirty="0">
                <a:latin typeface="Arial" pitchFamily="34" charset="0"/>
                <a:cs typeface="Arial" pitchFamily="34" charset="0"/>
              </a:rPr>
              <a:t/>
            </a:r>
            <a:br>
              <a:rPr lang="en-US" sz="7700" b="1" dirty="0">
                <a:latin typeface="Arial" pitchFamily="34" charset="0"/>
                <a:cs typeface="Arial" pitchFamily="34" charset="0"/>
              </a:rPr>
            </a:br>
            <a:endParaRPr lang="en-US" sz="7700" b="1" dirty="0" smtClean="0">
              <a:latin typeface="Arial" pitchFamily="34" charset="0"/>
              <a:cs typeface="Arial" pitchFamily="34" charset="0"/>
            </a:endParaRPr>
          </a:p>
          <a:p>
            <a:pPr marL="0" indent="0" algn="just">
              <a:buNone/>
            </a:pPr>
            <a:r>
              <a:rPr lang="en-US" sz="4500" b="1" dirty="0">
                <a:latin typeface="Arial" pitchFamily="34" charset="0"/>
                <a:cs typeface="Arial" pitchFamily="34" charset="0"/>
              </a:rPr>
              <a:t/>
            </a:r>
            <a:br>
              <a:rPr lang="en-US" sz="4500" b="1" dirty="0">
                <a:latin typeface="Arial" pitchFamily="34" charset="0"/>
                <a:cs typeface="Arial" pitchFamily="34" charset="0"/>
              </a:rPr>
            </a:br>
            <a:endParaRPr lang="en-US" sz="4500" b="1" dirty="0" smtClean="0">
              <a:latin typeface="Arial" pitchFamily="34" charset="0"/>
              <a:cs typeface="Arial" pitchFamily="34" charset="0"/>
            </a:endParaRPr>
          </a:p>
          <a:p>
            <a:pPr marL="0" indent="0" algn="just">
              <a:buNone/>
            </a:pPr>
            <a:r>
              <a:rPr lang="en-US" sz="10400" dirty="0">
                <a:latin typeface="Arial" pitchFamily="34" charset="0"/>
                <a:cs typeface="Arial" pitchFamily="34" charset="0"/>
              </a:rPr>
              <a:t/>
            </a:r>
            <a:br>
              <a:rPr lang="en-US" sz="10400" dirty="0">
                <a:latin typeface="Arial" pitchFamily="34" charset="0"/>
                <a:cs typeface="Arial" pitchFamily="34" charset="0"/>
              </a:rPr>
            </a:br>
            <a:endParaRPr lang="en-US" sz="10400" dirty="0" smtClean="0">
              <a:latin typeface="Arial" pitchFamily="34" charset="0"/>
              <a:cs typeface="Arial" pitchFamily="34" charset="0"/>
            </a:endParaRPr>
          </a:p>
          <a:p>
            <a:pPr marL="0" indent="0" algn="just">
              <a:buNone/>
            </a:pP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Tree>
    <p:extLst>
      <p:ext uri="{BB962C8B-B14F-4D97-AF65-F5344CB8AC3E}">
        <p14:creationId xmlns:p14="http://schemas.microsoft.com/office/powerpoint/2010/main" val="1659404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90600"/>
            <a:ext cx="8839200" cy="5334000"/>
          </a:xfrm>
        </p:spPr>
        <p:txBody>
          <a:bodyPr>
            <a:normAutofit fontScale="25000" lnSpcReduction="20000"/>
          </a:bodyPr>
          <a:lstStyle/>
          <a:p>
            <a:pPr marL="0" indent="0" algn="just">
              <a:buNone/>
            </a:pPr>
            <a:r>
              <a:rPr lang="en-US" sz="2800" dirty="0"/>
              <a:t>  </a:t>
            </a:r>
            <a:endParaRPr lang="en-US" sz="2800" dirty="0" smtClean="0"/>
          </a:p>
          <a:p>
            <a:pPr marL="0" indent="0" algn="just">
              <a:buNone/>
            </a:pPr>
            <a:r>
              <a:rPr lang="en-US" sz="11600" b="1" dirty="0" smtClean="0">
                <a:solidFill>
                  <a:srgbClr val="0070C0"/>
                </a:solidFill>
                <a:latin typeface="Times New Roman" panose="02020603050405020304" pitchFamily="18" charset="0"/>
                <a:cs typeface="Times New Roman" panose="02020603050405020304" pitchFamily="18" charset="0"/>
              </a:rPr>
              <a:t>3. </a:t>
            </a:r>
            <a:r>
              <a:rPr lang="en-US" sz="11600" b="1" dirty="0" err="1" smtClean="0">
                <a:solidFill>
                  <a:srgbClr val="0070C0"/>
                </a:solidFill>
                <a:latin typeface="Times New Roman" panose="02020603050405020304" pitchFamily="18" charset="0"/>
                <a:cs typeface="Times New Roman" panose="02020603050405020304" pitchFamily="18" charset="0"/>
              </a:rPr>
              <a:t>Đặc</a:t>
            </a:r>
            <a:r>
              <a:rPr lang="en-US" sz="11600" b="1" dirty="0" smtClean="0">
                <a:solidFill>
                  <a:srgbClr val="0070C0"/>
                </a:solidFill>
                <a:latin typeface="Times New Roman" panose="02020603050405020304" pitchFamily="18" charset="0"/>
                <a:cs typeface="Times New Roman" panose="02020603050405020304" pitchFamily="18" charset="0"/>
              </a:rPr>
              <a:t> </a:t>
            </a:r>
            <a:r>
              <a:rPr lang="en-US" sz="11600" b="1" dirty="0" err="1" smtClean="0">
                <a:solidFill>
                  <a:srgbClr val="0070C0"/>
                </a:solidFill>
                <a:latin typeface="Times New Roman" panose="02020603050405020304" pitchFamily="18" charset="0"/>
                <a:cs typeface="Times New Roman" panose="02020603050405020304" pitchFamily="18" charset="0"/>
              </a:rPr>
              <a:t>điểm</a:t>
            </a:r>
            <a:r>
              <a:rPr lang="en-US" sz="11600" b="1" dirty="0" smtClean="0">
                <a:solidFill>
                  <a:srgbClr val="0070C0"/>
                </a:solidFill>
                <a:latin typeface="Times New Roman" panose="02020603050405020304" pitchFamily="18" charset="0"/>
                <a:cs typeface="Times New Roman" panose="02020603050405020304" pitchFamily="18" charset="0"/>
              </a:rPr>
              <a:t> </a:t>
            </a:r>
            <a:r>
              <a:rPr lang="en-US" sz="11600" b="1" dirty="0" err="1" smtClean="0">
                <a:solidFill>
                  <a:srgbClr val="0070C0"/>
                </a:solidFill>
                <a:latin typeface="Times New Roman" panose="02020603050405020304" pitchFamily="18" charset="0"/>
                <a:cs typeface="Times New Roman" panose="02020603050405020304" pitchFamily="18" charset="0"/>
              </a:rPr>
              <a:t>của</a:t>
            </a:r>
            <a:r>
              <a:rPr lang="en-US" sz="11600" b="1" dirty="0" smtClean="0">
                <a:solidFill>
                  <a:srgbClr val="0070C0"/>
                </a:solidFill>
                <a:latin typeface="Times New Roman" panose="02020603050405020304" pitchFamily="18" charset="0"/>
                <a:cs typeface="Times New Roman" panose="02020603050405020304" pitchFamily="18" charset="0"/>
              </a:rPr>
              <a:t> </a:t>
            </a:r>
            <a:r>
              <a:rPr lang="en-US" sz="11600" b="1" dirty="0" err="1" smtClean="0">
                <a:solidFill>
                  <a:srgbClr val="0070C0"/>
                </a:solidFill>
                <a:latin typeface="Times New Roman" panose="02020603050405020304" pitchFamily="18" charset="0"/>
                <a:cs typeface="Times New Roman" panose="02020603050405020304" pitchFamily="18" charset="0"/>
              </a:rPr>
              <a:t>học</a:t>
            </a:r>
            <a:r>
              <a:rPr lang="en-US" sz="11600" b="1" dirty="0" smtClean="0">
                <a:solidFill>
                  <a:srgbClr val="0070C0"/>
                </a:solidFill>
                <a:latin typeface="Times New Roman" panose="02020603050405020304" pitchFamily="18" charset="0"/>
                <a:cs typeface="Times New Roman" panose="02020603050405020304" pitchFamily="18" charset="0"/>
              </a:rPr>
              <a:t> qua </a:t>
            </a:r>
            <a:r>
              <a:rPr lang="en-US" sz="11600" b="1" dirty="0" err="1" smtClean="0">
                <a:solidFill>
                  <a:srgbClr val="0070C0"/>
                </a:solidFill>
                <a:latin typeface="Times New Roman" panose="02020603050405020304" pitchFamily="18" charset="0"/>
                <a:cs typeface="Times New Roman" panose="02020603050405020304" pitchFamily="18" charset="0"/>
              </a:rPr>
              <a:t>trải</a:t>
            </a:r>
            <a:r>
              <a:rPr lang="en-US" sz="11600" b="1" dirty="0" smtClean="0">
                <a:solidFill>
                  <a:srgbClr val="0070C0"/>
                </a:solidFill>
                <a:latin typeface="Times New Roman" panose="02020603050405020304" pitchFamily="18" charset="0"/>
                <a:cs typeface="Times New Roman" panose="02020603050405020304" pitchFamily="18" charset="0"/>
              </a:rPr>
              <a:t> </a:t>
            </a:r>
            <a:r>
              <a:rPr lang="en-US" sz="11600" b="1" dirty="0" err="1" smtClean="0">
                <a:solidFill>
                  <a:srgbClr val="0070C0"/>
                </a:solidFill>
                <a:latin typeface="Times New Roman" panose="02020603050405020304" pitchFamily="18" charset="0"/>
                <a:cs typeface="Times New Roman" panose="02020603050405020304" pitchFamily="18" charset="0"/>
              </a:rPr>
              <a:t>nghiệm</a:t>
            </a:r>
            <a:endParaRPr lang="en-US" sz="11600" b="1" dirty="0" smtClean="0">
              <a:solidFill>
                <a:srgbClr val="0070C0"/>
              </a:solidFill>
              <a:latin typeface="Times New Roman" panose="02020603050405020304" pitchFamily="18" charset="0"/>
              <a:cs typeface="Times New Roman" panose="02020603050405020304" pitchFamily="18" charset="0"/>
            </a:endParaRPr>
          </a:p>
          <a:p>
            <a:pPr marL="0" indent="0" algn="just">
              <a:buNone/>
            </a:pPr>
            <a:r>
              <a:rPr lang="en-US" sz="11600" b="1" dirty="0">
                <a:latin typeface="Times New Roman" panose="02020603050405020304" pitchFamily="18" charset="0"/>
                <a:cs typeface="Times New Roman" panose="02020603050405020304" pitchFamily="18" charset="0"/>
              </a:rPr>
              <a:t>3</a:t>
            </a:r>
            <a:r>
              <a:rPr lang="en-US" sz="11600" b="1" dirty="0" smtClean="0">
                <a:latin typeface="Times New Roman" panose="02020603050405020304" pitchFamily="18" charset="0"/>
                <a:cs typeface="Times New Roman" panose="02020603050405020304" pitchFamily="18" charset="0"/>
              </a:rPr>
              <a:t>.1. </a:t>
            </a:r>
            <a:r>
              <a:rPr lang="en-US" sz="11600" b="1" i="1" dirty="0" err="1">
                <a:latin typeface="Times New Roman" panose="02020603050405020304" pitchFamily="18" charset="0"/>
                <a:cs typeface="Times New Roman" panose="02020603050405020304" pitchFamily="18" charset="0"/>
              </a:rPr>
              <a:t>Học</a:t>
            </a:r>
            <a:r>
              <a:rPr lang="en-US" sz="11600" b="1" i="1" dirty="0">
                <a:latin typeface="Times New Roman" panose="02020603050405020304" pitchFamily="18" charset="0"/>
                <a:cs typeface="Times New Roman" panose="02020603050405020304" pitchFamily="18" charset="0"/>
              </a:rPr>
              <a:t> </a:t>
            </a:r>
            <a:r>
              <a:rPr lang="en-US" sz="11600" b="1" i="1" dirty="0" err="1">
                <a:latin typeface="Times New Roman" panose="02020603050405020304" pitchFamily="18" charset="0"/>
                <a:cs typeface="Times New Roman" panose="02020603050405020304" pitchFamily="18" charset="0"/>
              </a:rPr>
              <a:t>tập</a:t>
            </a:r>
            <a:r>
              <a:rPr lang="en-US" sz="11600" b="1" i="1" dirty="0">
                <a:latin typeface="Times New Roman" panose="02020603050405020304" pitchFamily="18" charset="0"/>
                <a:cs typeface="Times New Roman" panose="02020603050405020304" pitchFamily="18" charset="0"/>
              </a:rPr>
              <a:t> </a:t>
            </a:r>
            <a:r>
              <a:rPr lang="en-US" sz="11600" b="1" i="1" dirty="0" err="1">
                <a:latin typeface="Times New Roman" panose="02020603050405020304" pitchFamily="18" charset="0"/>
                <a:cs typeface="Times New Roman" panose="02020603050405020304" pitchFamily="18" charset="0"/>
              </a:rPr>
              <a:t>được</a:t>
            </a:r>
            <a:r>
              <a:rPr lang="en-US" sz="11600" b="1" i="1" dirty="0">
                <a:latin typeface="Times New Roman" panose="02020603050405020304" pitchFamily="18" charset="0"/>
                <a:cs typeface="Times New Roman" panose="02020603050405020304" pitchFamily="18" charset="0"/>
              </a:rPr>
              <a:t> </a:t>
            </a:r>
            <a:r>
              <a:rPr lang="en-US" sz="11600" b="1" i="1" dirty="0" err="1">
                <a:latin typeface="Times New Roman" panose="02020603050405020304" pitchFamily="18" charset="0"/>
                <a:cs typeface="Times New Roman" panose="02020603050405020304" pitchFamily="18" charset="0"/>
              </a:rPr>
              <a:t>tiếp</a:t>
            </a:r>
            <a:r>
              <a:rPr lang="en-US" sz="11600" b="1" i="1" dirty="0">
                <a:latin typeface="Times New Roman" panose="02020603050405020304" pitchFamily="18" charset="0"/>
                <a:cs typeface="Times New Roman" panose="02020603050405020304" pitchFamily="18" charset="0"/>
              </a:rPr>
              <a:t> </a:t>
            </a:r>
            <a:r>
              <a:rPr lang="en-US" sz="11600" b="1" i="1" dirty="0" err="1">
                <a:latin typeface="Times New Roman" panose="02020603050405020304" pitchFamily="18" charset="0"/>
                <a:cs typeface="Times New Roman" panose="02020603050405020304" pitchFamily="18" charset="0"/>
              </a:rPr>
              <a:t>nhận</a:t>
            </a:r>
            <a:r>
              <a:rPr lang="en-US" sz="11600" b="1" i="1" dirty="0">
                <a:latin typeface="Times New Roman" panose="02020603050405020304" pitchFamily="18" charset="0"/>
                <a:cs typeface="Times New Roman" panose="02020603050405020304" pitchFamily="18" charset="0"/>
              </a:rPr>
              <a:t> </a:t>
            </a:r>
            <a:r>
              <a:rPr lang="en-US" sz="11600" b="1" i="1" dirty="0" err="1">
                <a:latin typeface="Times New Roman" panose="02020603050405020304" pitchFamily="18" charset="0"/>
                <a:cs typeface="Times New Roman" panose="02020603050405020304" pitchFamily="18" charset="0"/>
              </a:rPr>
              <a:t>tốt</a:t>
            </a:r>
            <a:r>
              <a:rPr lang="en-US" sz="11600" b="1" i="1" dirty="0">
                <a:latin typeface="Times New Roman" panose="02020603050405020304" pitchFamily="18" charset="0"/>
                <a:cs typeface="Times New Roman" panose="02020603050405020304" pitchFamily="18" charset="0"/>
              </a:rPr>
              <a:t> </a:t>
            </a:r>
            <a:r>
              <a:rPr lang="en-US" sz="11600" b="1" i="1" dirty="0" err="1">
                <a:latin typeface="Times New Roman" panose="02020603050405020304" pitchFamily="18" charset="0"/>
                <a:cs typeface="Times New Roman" panose="02020603050405020304" pitchFamily="18" charset="0"/>
              </a:rPr>
              <a:t>nhất</a:t>
            </a:r>
            <a:r>
              <a:rPr lang="en-US" sz="11600" b="1" i="1" dirty="0">
                <a:latin typeface="Times New Roman" panose="02020603050405020304" pitchFamily="18" charset="0"/>
                <a:cs typeface="Times New Roman" panose="02020603050405020304" pitchFamily="18" charset="0"/>
              </a:rPr>
              <a:t> </a:t>
            </a:r>
            <a:r>
              <a:rPr lang="en-US" sz="11600" b="1" i="1" dirty="0" err="1">
                <a:latin typeface="Times New Roman" panose="02020603050405020304" pitchFamily="18" charset="0"/>
                <a:cs typeface="Times New Roman" panose="02020603050405020304" pitchFamily="18" charset="0"/>
              </a:rPr>
              <a:t>trong</a:t>
            </a:r>
            <a:r>
              <a:rPr lang="en-US" sz="11600" b="1" i="1" dirty="0">
                <a:latin typeface="Times New Roman" panose="02020603050405020304" pitchFamily="18" charset="0"/>
                <a:cs typeface="Times New Roman" panose="02020603050405020304" pitchFamily="18" charset="0"/>
              </a:rPr>
              <a:t> </a:t>
            </a:r>
            <a:r>
              <a:rPr lang="en-US" sz="11600" b="1" i="1" dirty="0" err="1">
                <a:latin typeface="Times New Roman" panose="02020603050405020304" pitchFamily="18" charset="0"/>
                <a:cs typeface="Times New Roman" panose="02020603050405020304" pitchFamily="18" charset="0"/>
              </a:rPr>
              <a:t>quá</a:t>
            </a:r>
            <a:r>
              <a:rPr lang="en-US" sz="11600" b="1" i="1" dirty="0">
                <a:latin typeface="Times New Roman" panose="02020603050405020304" pitchFamily="18" charset="0"/>
                <a:cs typeface="Times New Roman" panose="02020603050405020304" pitchFamily="18" charset="0"/>
              </a:rPr>
              <a:t> </a:t>
            </a:r>
            <a:r>
              <a:rPr lang="en-US" sz="11600" b="1" i="1" dirty="0" err="1">
                <a:latin typeface="Times New Roman" panose="02020603050405020304" pitchFamily="18" charset="0"/>
                <a:cs typeface="Times New Roman" panose="02020603050405020304" pitchFamily="18" charset="0"/>
              </a:rPr>
              <a:t>trình</a:t>
            </a:r>
            <a:r>
              <a:rPr lang="en-US" sz="11600" b="1" i="1" dirty="0">
                <a:latin typeface="Times New Roman" panose="02020603050405020304" pitchFamily="18" charset="0"/>
                <a:cs typeface="Times New Roman" panose="02020603050405020304" pitchFamily="18" charset="0"/>
              </a:rPr>
              <a:t>, </a:t>
            </a:r>
            <a:r>
              <a:rPr lang="en-US" sz="11600" b="1" i="1" dirty="0" err="1">
                <a:latin typeface="Times New Roman" panose="02020603050405020304" pitchFamily="18" charset="0"/>
                <a:cs typeface="Times New Roman" panose="02020603050405020304" pitchFamily="18" charset="0"/>
              </a:rPr>
              <a:t>không</a:t>
            </a:r>
            <a:r>
              <a:rPr lang="en-US" sz="11600" b="1" i="1" dirty="0">
                <a:latin typeface="Times New Roman" panose="02020603050405020304" pitchFamily="18" charset="0"/>
                <a:cs typeface="Times New Roman" panose="02020603050405020304" pitchFamily="18" charset="0"/>
              </a:rPr>
              <a:t> </a:t>
            </a:r>
            <a:r>
              <a:rPr lang="en-US" sz="11600" b="1" i="1" dirty="0" err="1">
                <a:latin typeface="Times New Roman" panose="02020603050405020304" pitchFamily="18" charset="0"/>
                <a:cs typeface="Times New Roman" panose="02020603050405020304" pitchFamily="18" charset="0"/>
              </a:rPr>
              <a:t>phải</a:t>
            </a:r>
            <a:r>
              <a:rPr lang="en-US" sz="11600" b="1" i="1" dirty="0">
                <a:latin typeface="Times New Roman" panose="02020603050405020304" pitchFamily="18" charset="0"/>
                <a:cs typeface="Times New Roman" panose="02020603050405020304" pitchFamily="18" charset="0"/>
              </a:rPr>
              <a:t> ở </a:t>
            </a:r>
            <a:r>
              <a:rPr lang="en-US" sz="11600" b="1" i="1" dirty="0" err="1">
                <a:latin typeface="Times New Roman" panose="02020603050405020304" pitchFamily="18" charset="0"/>
                <a:cs typeface="Times New Roman" panose="02020603050405020304" pitchFamily="18" charset="0"/>
              </a:rPr>
              <a:t>kết</a:t>
            </a:r>
            <a:r>
              <a:rPr lang="en-US" sz="11600" b="1" i="1" dirty="0">
                <a:latin typeface="Times New Roman" panose="02020603050405020304" pitchFamily="18" charset="0"/>
                <a:cs typeface="Times New Roman" panose="02020603050405020304" pitchFamily="18" charset="0"/>
              </a:rPr>
              <a:t> </a:t>
            </a:r>
            <a:r>
              <a:rPr lang="en-US" sz="11600" b="1" i="1" dirty="0" err="1">
                <a:latin typeface="Times New Roman" panose="02020603050405020304" pitchFamily="18" charset="0"/>
                <a:cs typeface="Times New Roman" panose="02020603050405020304" pitchFamily="18" charset="0"/>
              </a:rPr>
              <a:t>quả</a:t>
            </a:r>
            <a:endParaRPr lang="en-US" sz="11600" dirty="0">
              <a:latin typeface="Times New Roman" panose="02020603050405020304" pitchFamily="18" charset="0"/>
              <a:cs typeface="Times New Roman" panose="02020603050405020304" pitchFamily="18" charset="0"/>
            </a:endParaRPr>
          </a:p>
          <a:p>
            <a:pPr marL="0" indent="0" algn="just">
              <a:buNone/>
            </a:pPr>
            <a:r>
              <a:rPr lang="en-US" sz="11600" dirty="0" smtClean="0">
                <a:latin typeface="Times New Roman" panose="02020603050405020304" pitchFamily="18" charset="0"/>
                <a:cs typeface="Times New Roman" panose="02020603050405020304" pitchFamily="18" charset="0"/>
              </a:rPr>
              <a:t>- </a:t>
            </a:r>
            <a:r>
              <a:rPr lang="en-US" sz="11600" dirty="0" err="1" smtClean="0">
                <a:latin typeface="Times New Roman" panose="02020603050405020304" pitchFamily="18" charset="0"/>
                <a:cs typeface="Times New Roman" panose="02020603050405020304" pitchFamily="18" charset="0"/>
              </a:rPr>
              <a:t>Học</a:t>
            </a:r>
            <a:r>
              <a:rPr lang="en-US" sz="11600" dirty="0" smtClean="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tập</a:t>
            </a:r>
            <a:r>
              <a:rPr lang="en-US" sz="11600" dirty="0">
                <a:latin typeface="Times New Roman" panose="02020603050405020304" pitchFamily="18" charset="0"/>
                <a:cs typeface="Times New Roman" panose="02020603050405020304" pitchFamily="18" charset="0"/>
              </a:rPr>
              <a:t> </a:t>
            </a:r>
            <a:r>
              <a:rPr lang="en-US" sz="11600" dirty="0" err="1" smtClean="0">
                <a:latin typeface="Times New Roman" panose="02020603050405020304" pitchFamily="18" charset="0"/>
                <a:cs typeface="Times New Roman" panose="02020603050405020304" pitchFamily="18" charset="0"/>
              </a:rPr>
              <a:t>là</a:t>
            </a:r>
            <a:r>
              <a:rPr lang="en-US" sz="11600" dirty="0" smtClean="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một</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quá</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trình</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mà</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khái</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niệm</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được</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rút</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ra</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chỉnh</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sửa</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một</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cách</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liên</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tục</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thông</a:t>
            </a:r>
            <a:r>
              <a:rPr lang="en-US" sz="11600" dirty="0">
                <a:latin typeface="Times New Roman" panose="02020603050405020304" pitchFamily="18" charset="0"/>
                <a:cs typeface="Times New Roman" panose="02020603050405020304" pitchFamily="18" charset="0"/>
              </a:rPr>
              <a:t> qua </a:t>
            </a:r>
            <a:r>
              <a:rPr lang="en-US" sz="11600" dirty="0" err="1">
                <a:latin typeface="Times New Roman" panose="02020603050405020304" pitchFamily="18" charset="0"/>
                <a:cs typeface="Times New Roman" panose="02020603050405020304" pitchFamily="18" charset="0"/>
              </a:rPr>
              <a:t>kinh</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nghiệm</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Không</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bao</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giờ</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chỉnh</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sửa</a:t>
            </a:r>
            <a:r>
              <a:rPr lang="en-US" sz="11600" dirty="0">
                <a:latin typeface="Times New Roman" panose="02020603050405020304" pitchFamily="18" charset="0"/>
                <a:cs typeface="Times New Roman" panose="02020603050405020304" pitchFamily="18" charset="0"/>
              </a:rPr>
              <a:t> ý </a:t>
            </a:r>
            <a:r>
              <a:rPr lang="en-US" sz="11600" dirty="0" err="1">
                <a:latin typeface="Times New Roman" panose="02020603050405020304" pitchFamily="18" charset="0"/>
                <a:cs typeface="Times New Roman" panose="02020603050405020304" pitchFamily="18" charset="0"/>
              </a:rPr>
              <a:t>tưởng</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và</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thói</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quen</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là</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kết</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quả</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kinh</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nghiệm</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không</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được</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thích</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nghi</a:t>
            </a:r>
            <a:r>
              <a:rPr lang="en-US" sz="11600" dirty="0">
                <a:latin typeface="Times New Roman" panose="02020603050405020304" pitchFamily="18" charset="0"/>
                <a:cs typeface="Times New Roman" panose="02020603050405020304" pitchFamily="18" charset="0"/>
              </a:rPr>
              <a:t>. </a:t>
            </a:r>
            <a:endParaRPr lang="en-US" sz="11600" dirty="0" smtClean="0">
              <a:latin typeface="Times New Roman" panose="02020603050405020304" pitchFamily="18" charset="0"/>
              <a:cs typeface="Times New Roman" panose="02020603050405020304" pitchFamily="18" charset="0"/>
            </a:endParaRPr>
          </a:p>
          <a:p>
            <a:pPr marL="0" indent="0" algn="just">
              <a:buNone/>
            </a:pPr>
            <a:r>
              <a:rPr lang="en-US" sz="11600" dirty="0" smtClean="0">
                <a:latin typeface="Times New Roman" panose="02020603050405020304" pitchFamily="18" charset="0"/>
                <a:cs typeface="Times New Roman" panose="02020603050405020304" pitchFamily="18" charset="0"/>
              </a:rPr>
              <a:t>- </a:t>
            </a:r>
            <a:r>
              <a:rPr lang="en-US" sz="11600" dirty="0" err="1" smtClean="0">
                <a:latin typeface="Times New Roman" panose="02020603050405020304" pitchFamily="18" charset="0"/>
                <a:cs typeface="Times New Roman" panose="02020603050405020304" pitchFamily="18" charset="0"/>
              </a:rPr>
              <a:t>Mục</a:t>
            </a:r>
            <a:r>
              <a:rPr lang="en-US" sz="11600" dirty="0" smtClean="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tiêu</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của</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giáo</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dục</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là</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thúc</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đẩy</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quá</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trình</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thắc</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mắc</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và</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kỹ</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năng</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trong</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quá</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trình</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tìm</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kiếm</a:t>
            </a:r>
            <a:r>
              <a:rPr lang="en-US" sz="11600" dirty="0">
                <a:latin typeface="Times New Roman" panose="02020603050405020304" pitchFamily="18" charset="0"/>
                <a:cs typeface="Times New Roman" panose="02020603050405020304" pitchFamily="18" charset="0"/>
              </a:rPr>
              <a:t> tri </a:t>
            </a:r>
            <a:r>
              <a:rPr lang="en-US" sz="11600" dirty="0" err="1">
                <a:latin typeface="Times New Roman" panose="02020603050405020304" pitchFamily="18" charset="0"/>
                <a:cs typeface="Times New Roman" panose="02020603050405020304" pitchFamily="18" charset="0"/>
              </a:rPr>
              <a:t>thức</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không</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phải</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để</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nhớ</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bản</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thân</a:t>
            </a:r>
            <a:r>
              <a:rPr lang="en-US" sz="11600" dirty="0">
                <a:latin typeface="Times New Roman" panose="02020603050405020304" pitchFamily="18" charset="0"/>
                <a:cs typeface="Times New Roman" panose="02020603050405020304" pitchFamily="18" charset="0"/>
              </a:rPr>
              <a:t> tri </a:t>
            </a:r>
            <a:r>
              <a:rPr lang="en-US" sz="11600" dirty="0" err="1">
                <a:latin typeface="Times New Roman" panose="02020603050405020304" pitchFamily="18" charset="0"/>
                <a:cs typeface="Times New Roman" panose="02020603050405020304" pitchFamily="18" charset="0"/>
              </a:rPr>
              <a:t>thức</a:t>
            </a:r>
            <a:r>
              <a:rPr lang="en-US" sz="11600" dirty="0">
                <a:latin typeface="Times New Roman" panose="02020603050405020304" pitchFamily="18" charset="0"/>
                <a:cs typeface="Times New Roman" panose="02020603050405020304" pitchFamily="18" charset="0"/>
              </a:rPr>
              <a:t>: “tri </a:t>
            </a:r>
            <a:r>
              <a:rPr lang="en-US" sz="11600" dirty="0" err="1">
                <a:latin typeface="Times New Roman" panose="02020603050405020304" pitchFamily="18" charset="0"/>
                <a:cs typeface="Times New Roman" panose="02020603050405020304" pitchFamily="18" charset="0"/>
              </a:rPr>
              <a:t>thức</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là</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quá</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trình</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không</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phải</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là</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sản</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phẩm</a:t>
            </a:r>
            <a:r>
              <a:rPr lang="en-US" sz="11600" dirty="0" smtClean="0">
                <a:latin typeface="Times New Roman" panose="02020603050405020304" pitchFamily="18" charset="0"/>
                <a:cs typeface="Times New Roman" panose="02020603050405020304" pitchFamily="18" charset="0"/>
              </a:rPr>
              <a:t>”.</a:t>
            </a:r>
          </a:p>
          <a:p>
            <a:pPr marL="0" indent="0" algn="just">
              <a:buNone/>
            </a:pPr>
            <a:r>
              <a:rPr lang="en-US" sz="11600" dirty="0" smtClean="0">
                <a:latin typeface="Times New Roman" panose="02020603050405020304" pitchFamily="18" charset="0"/>
                <a:cs typeface="Times New Roman" panose="02020603050405020304" pitchFamily="18" charset="0"/>
              </a:rPr>
              <a:t>- Tri </a:t>
            </a:r>
            <a:r>
              <a:rPr lang="en-US" sz="11600" dirty="0" err="1">
                <a:latin typeface="Times New Roman" panose="02020603050405020304" pitchFamily="18" charset="0"/>
                <a:cs typeface="Times New Roman" panose="02020603050405020304" pitchFamily="18" charset="0"/>
              </a:rPr>
              <a:t>thức</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chỉ</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có</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thể</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có</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thông</a:t>
            </a:r>
            <a:r>
              <a:rPr lang="en-US" sz="11600" dirty="0">
                <a:latin typeface="Times New Roman" panose="02020603050405020304" pitchFamily="18" charset="0"/>
                <a:cs typeface="Times New Roman" panose="02020603050405020304" pitchFamily="18" charset="0"/>
              </a:rPr>
              <a:t> qua </a:t>
            </a:r>
            <a:r>
              <a:rPr lang="en-US" sz="11600" dirty="0" err="1">
                <a:latin typeface="Times New Roman" panose="02020603050405020304" pitchFamily="18" charset="0"/>
                <a:cs typeface="Times New Roman" panose="02020603050405020304" pitchFamily="18" charset="0"/>
              </a:rPr>
              <a:t>phát</a:t>
            </a:r>
            <a:r>
              <a:rPr lang="en-US" sz="11600" dirty="0">
                <a:latin typeface="Times New Roman" panose="02020603050405020304" pitchFamily="18" charset="0"/>
                <a:cs typeface="Times New Roman" panose="02020603050405020304" pitchFamily="18" charset="0"/>
              </a:rPr>
              <a:t> minh </a:t>
            </a:r>
            <a:r>
              <a:rPr lang="en-US" sz="11600" dirty="0" err="1">
                <a:latin typeface="Times New Roman" panose="02020603050405020304" pitchFamily="18" charset="0"/>
                <a:cs typeface="Times New Roman" panose="02020603050405020304" pitchFamily="18" charset="0"/>
              </a:rPr>
              <a:t>và</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tái</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phát</a:t>
            </a:r>
            <a:r>
              <a:rPr lang="en-US" sz="11600" dirty="0">
                <a:latin typeface="Times New Roman" panose="02020603050405020304" pitchFamily="18" charset="0"/>
                <a:cs typeface="Times New Roman" panose="02020603050405020304" pitchFamily="18" charset="0"/>
              </a:rPr>
              <a:t> minh, </a:t>
            </a:r>
            <a:r>
              <a:rPr lang="en-US" sz="11600" dirty="0" err="1">
                <a:latin typeface="Times New Roman" panose="02020603050405020304" pitchFamily="18" charset="0"/>
                <a:cs typeface="Times New Roman" panose="02020603050405020304" pitchFamily="18" charset="0"/>
              </a:rPr>
              <a:t>thông</a:t>
            </a:r>
            <a:r>
              <a:rPr lang="en-US" sz="11600" dirty="0">
                <a:latin typeface="Times New Roman" panose="02020603050405020304" pitchFamily="18" charset="0"/>
                <a:cs typeface="Times New Roman" panose="02020603050405020304" pitchFamily="18" charset="0"/>
              </a:rPr>
              <a:t> qua </a:t>
            </a:r>
            <a:r>
              <a:rPr lang="en-US" sz="11600" dirty="0" err="1">
                <a:latin typeface="Times New Roman" panose="02020603050405020304" pitchFamily="18" charset="0"/>
                <a:cs typeface="Times New Roman" panose="02020603050405020304" pitchFamily="18" charset="0"/>
              </a:rPr>
              <a:t>làm</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việc</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chăm</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chỉ</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kiên</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nhẫn</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liên</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tục</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và</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gợi</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mở</a:t>
            </a:r>
            <a:r>
              <a:rPr lang="en-US" sz="11600" dirty="0">
                <a:latin typeface="Times New Roman" panose="02020603050405020304" pitchFamily="18" charset="0"/>
                <a:cs typeface="Times New Roman" panose="02020603050405020304" pitchFamily="18" charset="0"/>
              </a:rPr>
              <a:t> hi </a:t>
            </a:r>
            <a:r>
              <a:rPr lang="en-US" sz="11600" dirty="0" err="1">
                <a:latin typeface="Times New Roman" panose="02020603050405020304" pitchFamily="18" charset="0"/>
                <a:cs typeface="Times New Roman" panose="02020603050405020304" pitchFamily="18" charset="0"/>
              </a:rPr>
              <a:t>vọng</a:t>
            </a:r>
            <a:r>
              <a:rPr lang="en-US" sz="11600" dirty="0">
                <a:latin typeface="Times New Roman" panose="02020603050405020304" pitchFamily="18" charset="0"/>
                <a:cs typeface="Times New Roman" panose="02020603050405020304" pitchFamily="18" charset="0"/>
              </a:rPr>
              <a:t> con </a:t>
            </a:r>
            <a:r>
              <a:rPr lang="en-US" sz="11600" dirty="0" err="1">
                <a:latin typeface="Times New Roman" panose="02020603050405020304" pitchFamily="18" charset="0"/>
                <a:cs typeface="Times New Roman" panose="02020603050405020304" pitchFamily="18" charset="0"/>
              </a:rPr>
              <a:t>người</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chiếm</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lĩnh</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thế</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giới</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với</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thế</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giới</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và</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với</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nhau</a:t>
            </a:r>
            <a:r>
              <a:rPr lang="en-US" sz="11600" dirty="0">
                <a:latin typeface="Times New Roman" panose="02020603050405020304" pitchFamily="18" charset="0"/>
                <a:cs typeface="Times New Roman" panose="02020603050405020304" pitchFamily="18" charset="0"/>
              </a:rPr>
              <a:t>. (</a:t>
            </a:r>
            <a:r>
              <a:rPr lang="en-US" sz="11600" dirty="0" err="1">
                <a:latin typeface="Times New Roman" panose="02020603050405020304" pitchFamily="18" charset="0"/>
                <a:cs typeface="Times New Roman" panose="02020603050405020304" pitchFamily="18" charset="0"/>
              </a:rPr>
              <a:t>Friere</a:t>
            </a:r>
            <a:r>
              <a:rPr lang="en-US" sz="11600" dirty="0">
                <a:latin typeface="Times New Roman" panose="02020603050405020304" pitchFamily="18" charset="0"/>
                <a:cs typeface="Times New Roman" panose="02020603050405020304" pitchFamily="18" charset="0"/>
              </a:rPr>
              <a:t>, 1974:58).</a:t>
            </a:r>
          </a:p>
          <a:p>
            <a:pPr marL="0" indent="0" algn="just">
              <a:buNone/>
            </a:pPr>
            <a:r>
              <a:rPr lang="en-US" sz="11200" dirty="0">
                <a:latin typeface="Arial" pitchFamily="34" charset="0"/>
                <a:cs typeface="Arial" pitchFamily="34" charset="0"/>
              </a:rPr>
              <a:t/>
            </a:r>
            <a:br>
              <a:rPr lang="en-US" sz="11200" dirty="0">
                <a:latin typeface="Arial" pitchFamily="34" charset="0"/>
                <a:cs typeface="Arial" pitchFamily="34" charset="0"/>
              </a:rPr>
            </a:br>
            <a:r>
              <a:rPr lang="en-US" sz="5500" dirty="0">
                <a:latin typeface="Arial" pitchFamily="34" charset="0"/>
                <a:cs typeface="Arial" pitchFamily="34" charset="0"/>
              </a:rPr>
              <a:t/>
            </a:r>
            <a:br>
              <a:rPr lang="en-US" sz="5500" dirty="0">
                <a:latin typeface="Arial" pitchFamily="34" charset="0"/>
                <a:cs typeface="Arial" pitchFamily="34" charset="0"/>
              </a:rPr>
            </a:br>
            <a:r>
              <a:rPr lang="en-US" sz="7700" b="1" dirty="0">
                <a:latin typeface="Arial" pitchFamily="34" charset="0"/>
                <a:cs typeface="Arial" pitchFamily="34" charset="0"/>
              </a:rPr>
              <a:t/>
            </a:r>
            <a:br>
              <a:rPr lang="en-US" sz="7700" b="1" dirty="0">
                <a:latin typeface="Arial" pitchFamily="34" charset="0"/>
                <a:cs typeface="Arial" pitchFamily="34" charset="0"/>
              </a:rPr>
            </a:br>
            <a:endParaRPr lang="en-US" sz="7700" b="1" dirty="0" smtClean="0">
              <a:latin typeface="Arial" pitchFamily="34" charset="0"/>
              <a:cs typeface="Arial" pitchFamily="34" charset="0"/>
            </a:endParaRPr>
          </a:p>
          <a:p>
            <a:pPr marL="0" indent="0" algn="just">
              <a:buNone/>
            </a:pPr>
            <a:r>
              <a:rPr lang="en-US" sz="4500" b="1" dirty="0">
                <a:latin typeface="Arial" pitchFamily="34" charset="0"/>
                <a:cs typeface="Arial" pitchFamily="34" charset="0"/>
              </a:rPr>
              <a:t/>
            </a:r>
            <a:br>
              <a:rPr lang="en-US" sz="4500" b="1" dirty="0">
                <a:latin typeface="Arial" pitchFamily="34" charset="0"/>
                <a:cs typeface="Arial" pitchFamily="34" charset="0"/>
              </a:rPr>
            </a:br>
            <a:endParaRPr lang="en-US" sz="4500" b="1" dirty="0" smtClean="0">
              <a:latin typeface="Arial" pitchFamily="34" charset="0"/>
              <a:cs typeface="Arial" pitchFamily="34" charset="0"/>
            </a:endParaRPr>
          </a:p>
          <a:p>
            <a:pPr marL="0" indent="0" algn="just">
              <a:buNone/>
            </a:pPr>
            <a:r>
              <a:rPr lang="en-US" sz="10400" dirty="0">
                <a:latin typeface="Arial" pitchFamily="34" charset="0"/>
                <a:cs typeface="Arial" pitchFamily="34" charset="0"/>
              </a:rPr>
              <a:t/>
            </a:r>
            <a:br>
              <a:rPr lang="en-US" sz="10400" dirty="0">
                <a:latin typeface="Arial" pitchFamily="34" charset="0"/>
                <a:cs typeface="Arial" pitchFamily="34" charset="0"/>
              </a:rPr>
            </a:br>
            <a:endParaRPr lang="en-US" sz="10400" dirty="0" smtClean="0">
              <a:latin typeface="Arial" pitchFamily="34" charset="0"/>
              <a:cs typeface="Arial" pitchFamily="34" charset="0"/>
            </a:endParaRPr>
          </a:p>
          <a:p>
            <a:pPr marL="0" indent="0" algn="just">
              <a:buNone/>
            </a:pP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
        <p:nvSpPr>
          <p:cNvPr id="7" name="Title 1"/>
          <p:cNvSpPr>
            <a:spLocks noGrp="1"/>
          </p:cNvSpPr>
          <p:nvPr>
            <p:ph type="title"/>
          </p:nvPr>
        </p:nvSpPr>
        <p:spPr>
          <a:xfrm>
            <a:off x="304800" y="152400"/>
            <a:ext cx="8686800" cy="838200"/>
          </a:xfrm>
        </p:spPr>
        <p:txBody>
          <a:bodyPr>
            <a:normAutofit fontScale="90000"/>
          </a:bodyPr>
          <a:lstStyle/>
          <a:p>
            <a:r>
              <a:rPr lang="en-US" b="1" dirty="0">
                <a:effectLst/>
                <a:latin typeface="Times New Roman" panose="02020603050405020304" pitchFamily="18" charset="0"/>
                <a:cs typeface="Times New Roman" panose="02020603050405020304" pitchFamily="18" charset="0"/>
              </a:rPr>
              <a:t>HOẠT ĐỘNG </a:t>
            </a:r>
            <a:r>
              <a:rPr lang="en-US" b="1" dirty="0" smtClean="0">
                <a:effectLst/>
                <a:latin typeface="Times New Roman" panose="02020603050405020304" pitchFamily="18" charset="0"/>
                <a:cs typeface="Times New Roman" panose="02020603050405020304" pitchFamily="18" charset="0"/>
              </a:rPr>
              <a:t>2: </a:t>
            </a:r>
            <a:r>
              <a:rPr lang="en-US" dirty="0">
                <a:effectLst/>
                <a:latin typeface="Times New Roman" panose="02020603050405020304" pitchFamily="18" charset="0"/>
                <a:cs typeface="Times New Roman" panose="02020603050405020304" pitchFamily="18" charset="0"/>
              </a:rPr>
              <a:t>PHÂN TÍCH QUY TRÌNH HỌC QUA TRẢI NGHIỆM</a:t>
            </a:r>
            <a:endParaRPr lang="en-US"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1437716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 y="373062"/>
            <a:ext cx="8686800" cy="838200"/>
          </a:xfrm>
        </p:spPr>
        <p:txBody>
          <a:bodyPr>
            <a:normAutofit/>
          </a:bodyPr>
          <a:lstStyle/>
          <a:p>
            <a:pPr lvl="1"/>
            <a:r>
              <a:rPr lang="en-US" sz="3600" b="1" dirty="0">
                <a:latin typeface="Arial" panose="020B0604020202020204" pitchFamily="34" charset="0"/>
                <a:cs typeface="Arial" panose="020B0604020202020204" pitchFamily="34" charset="0"/>
              </a:rPr>
              <a:t>MỤC </a:t>
            </a:r>
            <a:r>
              <a:rPr lang="en-US" sz="3600" b="1" dirty="0" smtClean="0">
                <a:latin typeface="Arial" panose="020B0604020202020204" pitchFamily="34" charset="0"/>
                <a:cs typeface="Arial" panose="020B0604020202020204" pitchFamily="34" charset="0"/>
              </a:rPr>
              <a:t>TIÊU CỦA LỚP TẬP HUẤN</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386522"/>
            <a:ext cx="8686800" cy="5166678"/>
          </a:xfrm>
        </p:spPr>
        <p:txBody>
          <a:bodyPr>
            <a:noAutofit/>
          </a:bodyPr>
          <a:lstStyle/>
          <a:p>
            <a:pPr algn="just"/>
            <a:r>
              <a:rPr lang="en-GB" dirty="0" err="1" smtClean="0">
                <a:latin typeface="Times New Roman" panose="02020603050405020304" pitchFamily="18" charset="0"/>
                <a:cs typeface="Times New Roman" panose="02020603050405020304" pitchFamily="18" charset="0"/>
              </a:rPr>
              <a:t>Đánh</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giá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đúng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giá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trị</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của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phương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pháp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qua </a:t>
            </a:r>
            <a:r>
              <a:rPr lang="en-GB" dirty="0" err="1">
                <a:latin typeface="Times New Roman" panose="02020603050405020304" pitchFamily="18" charset="0"/>
                <a:cs typeface="Times New Roman" panose="02020603050405020304" pitchFamily="18" charset="0"/>
              </a:rPr>
              <a:t>trải</a:t>
            </a:r>
            <a:r>
              <a:rPr lang="en-GB" dirty="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nghiệm</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lấy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sinh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làm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trung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tâm</a:t>
            </a:r>
            <a:r>
              <a:rPr lang="en-GB"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r>
              <a:rPr lang="en-GB" dirty="0" err="1" smtClean="0">
                <a:latin typeface="Times New Roman" panose="02020603050405020304" pitchFamily="18" charset="0"/>
                <a:cs typeface="Times New Roman" panose="02020603050405020304" pitchFamily="18" charset="0"/>
              </a:rPr>
              <a:t>Phân</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tích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nội</a:t>
            </a:r>
            <a:r>
              <a:rPr lang="en-GB" dirty="0">
                <a:latin typeface="Times New Roman" panose="02020603050405020304" pitchFamily="18" charset="0"/>
                <a:cs typeface="Times New Roman" panose="02020603050405020304" pitchFamily="18" charset="0"/>
              </a:rPr>
              <a:t> dung </a:t>
            </a:r>
            <a:r>
              <a:rPr lang="en-GB" dirty="0" err="1">
                <a:latin typeface="Times New Roman" panose="02020603050405020304" pitchFamily="18" charset="0"/>
                <a:cs typeface="Times New Roman" panose="02020603050405020304" pitchFamily="18" charset="0"/>
              </a:rPr>
              <a:t>trong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phương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pháp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qua </a:t>
            </a:r>
            <a:r>
              <a:rPr lang="en-GB" dirty="0" err="1">
                <a:latin typeface="Times New Roman" panose="02020603050405020304" pitchFamily="18" charset="0"/>
                <a:cs typeface="Times New Roman" panose="02020603050405020304" pitchFamily="18" charset="0"/>
              </a:rPr>
              <a:t>trải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nghiệm</a:t>
            </a:r>
            <a:endParaRPr lang="en-US" dirty="0">
              <a:latin typeface="Times New Roman" panose="02020603050405020304" pitchFamily="18" charset="0"/>
              <a:cs typeface="Times New Roman" panose="02020603050405020304" pitchFamily="18" charset="0"/>
            </a:endParaRPr>
          </a:p>
          <a:p>
            <a:pPr algn="just"/>
            <a:r>
              <a:rPr lang="en-GB" dirty="0" err="1">
                <a:latin typeface="Times New Roman" panose="02020603050405020304" pitchFamily="18" charset="0"/>
                <a:cs typeface="Times New Roman" panose="02020603050405020304" pitchFamily="18" charset="0"/>
              </a:rPr>
              <a:t>H</a:t>
            </a:r>
            <a:r>
              <a:rPr lang="en-GB" dirty="0" err="1" smtClean="0">
                <a:latin typeface="Times New Roman" panose="02020603050405020304" pitchFamily="18" charset="0"/>
                <a:cs typeface="Times New Roman" panose="02020603050405020304" pitchFamily="18" charset="0"/>
              </a:rPr>
              <a:t>ướng</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dẫn</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tổ</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chức</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phương</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pháp</a:t>
            </a:r>
            <a:r>
              <a:rPr lang="en-GB" dirty="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học</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tập</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trải</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nghiệm</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experiential learning), </a:t>
            </a:r>
            <a:r>
              <a:rPr lang="en-GB" dirty="0" err="1">
                <a:latin typeface="Times New Roman" panose="02020603050405020304" pitchFamily="18" charset="0"/>
                <a:cs typeface="Times New Roman" panose="02020603050405020304" pitchFamily="18" charset="0"/>
              </a:rPr>
              <a:t>và</a:t>
            </a:r>
            <a:endParaRPr lang="en-US" dirty="0">
              <a:latin typeface="Times New Roman" panose="02020603050405020304" pitchFamily="18" charset="0"/>
              <a:cs typeface="Times New Roman" panose="02020603050405020304" pitchFamily="18" charset="0"/>
            </a:endParaRPr>
          </a:p>
          <a:p>
            <a:pPr algn="just"/>
            <a:r>
              <a:rPr lang="en-GB" dirty="0" err="1" smtClean="0">
                <a:latin typeface="Times New Roman" panose="02020603050405020304" pitchFamily="18" charset="0"/>
                <a:cs typeface="Times New Roman" panose="02020603050405020304" pitchFamily="18" charset="0"/>
              </a:rPr>
              <a:t>Vận</a:t>
            </a:r>
            <a:r>
              <a:rPr lang="en-GB" dirty="0" smtClean="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dụng</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phương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pháp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qua </a:t>
            </a:r>
            <a:r>
              <a:rPr lang="en-GB" dirty="0" err="1">
                <a:latin typeface="Times New Roman" panose="02020603050405020304" pitchFamily="18" charset="0"/>
                <a:cs typeface="Times New Roman" panose="02020603050405020304" pitchFamily="18" charset="0"/>
              </a:rPr>
              <a:t>trải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nghiệm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trong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môn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ở </a:t>
            </a:r>
            <a:r>
              <a:rPr lang="en-GB" dirty="0" err="1">
                <a:latin typeface="Times New Roman" panose="02020603050405020304" pitchFamily="18" charset="0"/>
                <a:cs typeface="Times New Roman" panose="02020603050405020304" pitchFamily="18" charset="0"/>
              </a:rPr>
              <a:t>trường</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PTCS </a:t>
            </a:r>
            <a:r>
              <a:rPr lang="en-GB" dirty="0" err="1">
                <a:latin typeface="Times New Roman" panose="02020603050405020304" pitchFamily="18" charset="0"/>
                <a:cs typeface="Times New Roman" panose="02020603050405020304" pitchFamily="18" charset="0"/>
              </a:rPr>
              <a:t>với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giáo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dục</a:t>
            </a:r>
            <a:r>
              <a:rPr lang="en-GB"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định hướng phát triển năng lực.</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3</a:t>
            </a:fld>
            <a:endParaRPr lang="en-US"/>
          </a:p>
        </p:txBody>
      </p:sp>
    </p:spTree>
    <p:extLst>
      <p:ext uri="{BB962C8B-B14F-4D97-AF65-F5344CB8AC3E}">
        <p14:creationId xmlns:p14="http://schemas.microsoft.com/office/powerpoint/2010/main" val="29342926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5334000"/>
          </a:xfrm>
        </p:spPr>
        <p:txBody>
          <a:bodyPr>
            <a:normAutofit fontScale="25000" lnSpcReduction="20000"/>
          </a:bodyPr>
          <a:lstStyle/>
          <a:p>
            <a:pPr marL="0" indent="0" algn="just">
              <a:buNone/>
            </a:pPr>
            <a:r>
              <a:rPr lang="en-US" sz="2800" dirty="0"/>
              <a:t>  </a:t>
            </a:r>
            <a:endParaRPr lang="en-US" sz="11200" b="1" dirty="0" smtClean="0">
              <a:solidFill>
                <a:srgbClr val="0070C0"/>
              </a:solidFill>
              <a:latin typeface="Arial" pitchFamily="34" charset="0"/>
              <a:cs typeface="Arial" pitchFamily="34" charset="0"/>
            </a:endParaRPr>
          </a:p>
          <a:p>
            <a:pPr marL="0" indent="0" algn="just">
              <a:lnSpc>
                <a:spcPct val="120000"/>
              </a:lnSpc>
              <a:spcBef>
                <a:spcPts val="0"/>
              </a:spcBef>
              <a:buNone/>
            </a:pPr>
            <a:r>
              <a:rPr lang="en-US" sz="11200" b="1" dirty="0">
                <a:latin typeface="Times New Roman" panose="02020603050405020304" pitchFamily="18" charset="0"/>
                <a:cs typeface="Times New Roman" panose="02020603050405020304" pitchFamily="18" charset="0"/>
              </a:rPr>
              <a:t>3</a:t>
            </a:r>
            <a:r>
              <a:rPr lang="en-US" sz="11200" b="1" dirty="0" smtClean="0">
                <a:latin typeface="Times New Roman" panose="02020603050405020304" pitchFamily="18" charset="0"/>
                <a:cs typeface="Times New Roman" panose="02020603050405020304" pitchFamily="18" charset="0"/>
              </a:rPr>
              <a:t>.2. </a:t>
            </a:r>
            <a:r>
              <a:rPr lang="en-US" sz="11200" b="1" i="1" dirty="0" err="1">
                <a:latin typeface="Times New Roman" panose="02020603050405020304" pitchFamily="18" charset="0"/>
                <a:cs typeface="Times New Roman" panose="02020603050405020304" pitchFamily="18" charset="0"/>
              </a:rPr>
              <a:t>Học</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tập</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là</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quá</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trình</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liên</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lục</a:t>
            </a:r>
            <a:r>
              <a:rPr lang="en-US" sz="11200" b="1" i="1" dirty="0">
                <a:latin typeface="Times New Roman" panose="02020603050405020304" pitchFamily="18" charset="0"/>
                <a:cs typeface="Times New Roman" panose="02020603050405020304" pitchFamily="18" charset="0"/>
              </a:rPr>
              <a:t> </a:t>
            </a:r>
            <a:r>
              <a:rPr lang="en-US" sz="11200" b="1" i="1" dirty="0" err="1" smtClean="0">
                <a:latin typeface="Times New Roman" panose="02020603050405020304" pitchFamily="18" charset="0"/>
                <a:cs typeface="Times New Roman" panose="02020603050405020304" pitchFamily="18" charset="0"/>
              </a:rPr>
              <a:t>khởi</a:t>
            </a:r>
            <a:r>
              <a:rPr lang="en-US" sz="11200" b="1" i="1" dirty="0" smtClean="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nguồn</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từ</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kinh</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nghiệm</a:t>
            </a:r>
            <a:endParaRPr lang="en-US" sz="11200"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en-US" sz="11200" dirty="0" smtClean="0">
                <a:latin typeface="Times New Roman" panose="02020603050405020304" pitchFamily="18" charset="0"/>
                <a:cs typeface="Times New Roman" panose="02020603050405020304" pitchFamily="18" charset="0"/>
              </a:rPr>
              <a:t>- Tri </a:t>
            </a:r>
            <a:r>
              <a:rPr lang="en-US" sz="11200" dirty="0" err="1">
                <a:latin typeface="Times New Roman" panose="02020603050405020304" pitchFamily="18" charset="0"/>
                <a:cs typeface="Times New Roman" panose="02020603050405020304" pitchFamily="18" charset="0"/>
              </a:rPr>
              <a:t>thức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được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tiếp</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nhận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và</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thử</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nghiệm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liên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tục</a:t>
            </a:r>
            <a:r>
              <a:rPr lang="en-US" sz="11200" dirty="0">
                <a:latin typeface="Times New Roman" panose="02020603050405020304" pitchFamily="18" charset="0"/>
                <a:cs typeface="Times New Roman" panose="02020603050405020304" pitchFamily="18" charset="0"/>
              </a:rPr>
              <a:t> qua </a:t>
            </a:r>
            <a:r>
              <a:rPr lang="en-US" sz="11200" dirty="0" err="1">
                <a:latin typeface="Times New Roman" panose="02020603050405020304" pitchFamily="18" charset="0"/>
                <a:cs typeface="Times New Roman" panose="02020603050405020304" pitchFamily="18" charset="0"/>
              </a:rPr>
              <a:t>kinh</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nghiệm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của</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người</a:t>
            </a:r>
            <a:r>
              <a:rPr lang="en-US" sz="11200" dirty="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học</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Học</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là</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quá</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trình</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liên</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tục</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trên</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nền</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tảng</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kinh</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nghiệm</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Tất</a:t>
            </a:r>
            <a:r>
              <a:rPr lang="en-US" sz="11200" dirty="0" smtClean="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cả</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học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tập</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là</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quá</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trình</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học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lại</a:t>
            </a:r>
            <a:r>
              <a:rPr lang="en-US" sz="11200" dirty="0" smtClean="0">
                <a:latin typeface="Times New Roman" panose="02020603050405020304" pitchFamily="18" charset="0"/>
                <a:cs typeface="Times New Roman" panose="02020603050405020304" pitchFamily="18" charset="0"/>
              </a:rPr>
              <a:t>. </a:t>
            </a:r>
          </a:p>
          <a:p>
            <a:pPr marL="0" indent="0" algn="just">
              <a:lnSpc>
                <a:spcPct val="120000"/>
              </a:lnSpc>
              <a:spcBef>
                <a:spcPts val="0"/>
              </a:spcBef>
              <a:buNone/>
            </a:pPr>
            <a:r>
              <a:rPr lang="en-US" sz="11200" b="1" dirty="0">
                <a:latin typeface="Times New Roman" panose="02020603050405020304" pitchFamily="18" charset="0"/>
                <a:cs typeface="Times New Roman" panose="02020603050405020304" pitchFamily="18" charset="0"/>
              </a:rPr>
              <a:t>3</a:t>
            </a:r>
            <a:r>
              <a:rPr lang="en-US" sz="11200" b="1" dirty="0" smtClean="0">
                <a:latin typeface="Times New Roman" panose="02020603050405020304" pitchFamily="18" charset="0"/>
                <a:cs typeface="Times New Roman" panose="02020603050405020304" pitchFamily="18" charset="0"/>
              </a:rPr>
              <a:t>.3. </a:t>
            </a:r>
            <a:r>
              <a:rPr lang="en-US" sz="11200" b="1" i="1" dirty="0" err="1">
                <a:latin typeface="Times New Roman" panose="02020603050405020304" pitchFamily="18" charset="0"/>
                <a:cs typeface="Times New Roman" panose="02020603050405020304" pitchFamily="18" charset="0"/>
              </a:rPr>
              <a:t>Quá</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trình</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học</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tập</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đòi</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hỏi</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giải</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pháp</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cho</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những</a:t>
            </a:r>
            <a:r>
              <a:rPr lang="en-US" sz="11200" b="1" i="1" dirty="0">
                <a:latin typeface="Times New Roman" panose="02020603050405020304" pitchFamily="18" charset="0"/>
                <a:cs typeface="Times New Roman" panose="02020603050405020304" pitchFamily="18" charset="0"/>
              </a:rPr>
              <a:t> </a:t>
            </a:r>
            <a:r>
              <a:rPr lang="en-US" sz="11200" b="1" i="1" dirty="0" err="1" smtClean="0">
                <a:latin typeface="Times New Roman" panose="02020603050405020304" pitchFamily="18" charset="0"/>
                <a:cs typeface="Times New Roman" panose="02020603050405020304" pitchFamily="18" charset="0"/>
              </a:rPr>
              <a:t>mâu</a:t>
            </a:r>
            <a:r>
              <a:rPr lang="en-US" sz="11200" b="1" i="1" dirty="0" smtClean="0">
                <a:latin typeface="Times New Roman" panose="02020603050405020304" pitchFamily="18" charset="0"/>
                <a:cs typeface="Times New Roman" panose="02020603050405020304" pitchFamily="18" charset="0"/>
              </a:rPr>
              <a:t> </a:t>
            </a:r>
            <a:r>
              <a:rPr lang="en-US" sz="11200" b="1" i="1" dirty="0" err="1" smtClean="0">
                <a:latin typeface="Times New Roman" panose="02020603050405020304" pitchFamily="18" charset="0"/>
                <a:cs typeface="Times New Roman" panose="02020603050405020304" pitchFamily="18" charset="0"/>
              </a:rPr>
              <a:t>thuẫn</a:t>
            </a:r>
            <a:r>
              <a:rPr lang="en-US" sz="11200" b="1" i="1" dirty="0">
                <a:latin typeface="Times New Roman" panose="02020603050405020304" pitchFamily="18" charset="0"/>
                <a:cs typeface="Times New Roman" panose="02020603050405020304" pitchFamily="18" charset="0"/>
              </a:rPr>
              <a:t> </a:t>
            </a:r>
            <a:r>
              <a:rPr lang="en-US" sz="11200" b="1" i="1" dirty="0" smtClean="0">
                <a:latin typeface="Times New Roman" panose="02020603050405020304" pitchFamily="18" charset="0"/>
                <a:cs typeface="Times New Roman" panose="02020603050405020304" pitchFamily="18" charset="0"/>
              </a:rPr>
              <a:t>(</a:t>
            </a:r>
            <a:r>
              <a:rPr lang="en-US" sz="11200" b="1" i="1" dirty="0" err="1" smtClean="0">
                <a:latin typeface="Times New Roman" panose="02020603050405020304" pitchFamily="18" charset="0"/>
                <a:cs typeface="Times New Roman" panose="02020603050405020304" pitchFamily="18" charset="0"/>
              </a:rPr>
              <a:t>xung</a:t>
            </a:r>
            <a:r>
              <a:rPr lang="en-US" sz="11200" b="1" i="1" dirty="0" smtClean="0">
                <a:latin typeface="Times New Roman" panose="02020603050405020304" pitchFamily="18" charset="0"/>
                <a:cs typeface="Times New Roman" panose="02020603050405020304" pitchFamily="18" charset="0"/>
              </a:rPr>
              <a:t> </a:t>
            </a:r>
            <a:r>
              <a:rPr lang="en-US" sz="11200" b="1" i="1" dirty="0" err="1" smtClean="0">
                <a:latin typeface="Times New Roman" panose="02020603050405020304" pitchFamily="18" charset="0"/>
                <a:cs typeface="Times New Roman" panose="02020603050405020304" pitchFamily="18" charset="0"/>
              </a:rPr>
              <a:t>đột</a:t>
            </a:r>
            <a:r>
              <a:rPr lang="en-US" sz="11200" b="1" i="1" dirty="0" smtClean="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về</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sự</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thích</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nghi</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của</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các</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phương</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thức</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đối</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lập</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biện</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chứng</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với</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thế</a:t>
            </a:r>
            <a:r>
              <a:rPr lang="en-US" sz="11200" b="1" i="1" dirty="0">
                <a:latin typeface="Times New Roman" panose="02020603050405020304" pitchFamily="18" charset="0"/>
                <a:cs typeface="Times New Roman" panose="02020603050405020304" pitchFamily="18" charset="0"/>
              </a:rPr>
              <a:t> </a:t>
            </a:r>
            <a:r>
              <a:rPr lang="en-US" sz="11200" b="1" i="1" dirty="0" err="1">
                <a:latin typeface="Times New Roman" panose="02020603050405020304" pitchFamily="18" charset="0"/>
                <a:cs typeface="Times New Roman" panose="02020603050405020304" pitchFamily="18" charset="0"/>
              </a:rPr>
              <a:t>giới</a:t>
            </a:r>
            <a:endParaRPr lang="en-US" sz="11200" b="1" dirty="0">
              <a:latin typeface="Times New Roman" panose="02020603050405020304" pitchFamily="18" charset="0"/>
              <a:cs typeface="Times New Roman" panose="02020603050405020304" pitchFamily="18" charset="0"/>
            </a:endParaRPr>
          </a:p>
          <a:p>
            <a:pPr marL="0" indent="0" algn="just">
              <a:lnSpc>
                <a:spcPct val="120000"/>
              </a:lnSpc>
              <a:spcBef>
                <a:spcPts val="0"/>
              </a:spcBef>
              <a:buNone/>
            </a:pPr>
            <a:r>
              <a:rPr lang="en-US" sz="11200" dirty="0" err="1">
                <a:latin typeface="Times New Roman" panose="02020603050405020304" pitchFamily="18" charset="0"/>
                <a:cs typeface="Times New Roman" panose="02020603050405020304" pitchFamily="18" charset="0"/>
              </a:rPr>
              <a:t>H</a:t>
            </a:r>
            <a:r>
              <a:rPr lang="en-US" sz="11200" dirty="0" err="1" smtClean="0">
                <a:latin typeface="Times New Roman" panose="02020603050405020304" pitchFamily="18" charset="0"/>
                <a:cs typeface="Times New Roman" panose="02020603050405020304" pitchFamily="18" charset="0"/>
              </a:rPr>
              <a:t>ọc</a:t>
            </a:r>
            <a:r>
              <a:rPr lang="en-US" sz="11200" dirty="0" smtClean="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tập</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là</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kết</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quả</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của</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sự</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giải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quyết</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các</a:t>
            </a:r>
            <a:r>
              <a:rPr lang="en-US" sz="11200" dirty="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mâu</a:t>
            </a:r>
            <a:r>
              <a:rPr lang="en-US" sz="11200" dirty="0" smtClean="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thuẫn</a:t>
            </a:r>
            <a:r>
              <a:rPr lang="en-US" sz="11200" dirty="0">
                <a:latin typeface="Times New Roman" panose="02020603050405020304" pitchFamily="18" charset="0"/>
                <a:cs typeface="Times New Roman" panose="02020603050405020304" pitchFamily="18" charset="0"/>
              </a:rPr>
              <a:t> </a:t>
            </a:r>
            <a:r>
              <a:rPr lang="en-US" sz="11200" dirty="0" smtClean="0">
                <a:latin typeface="Times New Roman" panose="02020603050405020304" pitchFamily="18" charset="0"/>
                <a:cs typeface="Times New Roman" panose="02020603050405020304" pitchFamily="18" charset="0"/>
              </a:rPr>
              <a:t>(</a:t>
            </a:r>
            <a:r>
              <a:rPr lang="en-US" sz="11200" dirty="0" err="1" smtClean="0">
                <a:latin typeface="Times New Roman" panose="02020603050405020304" pitchFamily="18" charset="0"/>
                <a:cs typeface="Times New Roman" panose="02020603050405020304" pitchFamily="18" charset="0"/>
              </a:rPr>
              <a:t>xung</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đột</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giữa</a:t>
            </a:r>
            <a:r>
              <a:rPr lang="en-US" sz="11200" dirty="0" smtClean="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kinh</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nghiệm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rời</a:t>
            </a:r>
            <a:r>
              <a:rPr lang="en-US" sz="11200" dirty="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rạc</a:t>
            </a:r>
            <a:r>
              <a:rPr lang="en-US" sz="11200" dirty="0" smtClean="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và</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các</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khái</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niệm</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trừu</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tượng</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và</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mâu</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thuẫn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giữa</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quan</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sát</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và</a:t>
            </a:r>
            <a:r>
              <a:rPr lang="en-US" sz="11200" dirty="0">
                <a:latin typeface="Times New Roman" panose="02020603050405020304" pitchFamily="18" charset="0"/>
                <a:cs typeface="Times New Roman" panose="02020603050405020304" pitchFamily="18" charset="0"/>
              </a:rPr>
              <a:t> </a:t>
            </a:r>
            <a:r>
              <a:rPr lang="en-US" sz="11200" dirty="0" err="1">
                <a:latin typeface="Times New Roman" panose="02020603050405020304" pitchFamily="18" charset="0"/>
                <a:cs typeface="Times New Roman" panose="02020603050405020304" pitchFamily="18" charset="0"/>
              </a:rPr>
              <a:t>hành</a:t>
            </a:r>
            <a:r>
              <a:rPr lang="en-US" sz="11200" dirty="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động</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Nói</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cách</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khác</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là</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giải</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quyết</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xung</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đột</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giữa</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mô</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hình</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lý</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thuyết</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với</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cuộc</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sống</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thực</a:t>
            </a:r>
            <a:r>
              <a:rPr lang="en-US" sz="11200" dirty="0" smtClean="0">
                <a:latin typeface="Times New Roman" panose="02020603050405020304" pitchFamily="18" charset="0"/>
                <a:cs typeface="Times New Roman" panose="02020603050405020304" pitchFamily="18" charset="0"/>
              </a:rPr>
              <a:t> </a:t>
            </a:r>
            <a:r>
              <a:rPr lang="en-US" sz="11200" dirty="0" err="1" smtClean="0">
                <a:latin typeface="Times New Roman" panose="02020603050405020304" pitchFamily="18" charset="0"/>
                <a:cs typeface="Times New Roman" panose="02020603050405020304" pitchFamily="18" charset="0"/>
              </a:rPr>
              <a:t>tiễn</a:t>
            </a:r>
            <a:r>
              <a:rPr lang="en-US" sz="11200" dirty="0" smtClean="0">
                <a:latin typeface="Times New Roman" panose="02020603050405020304" pitchFamily="18" charset="0"/>
                <a:cs typeface="Times New Roman" panose="02020603050405020304" pitchFamily="18" charset="0"/>
              </a:rPr>
              <a:t>.</a:t>
            </a:r>
          </a:p>
          <a:p>
            <a:pPr marL="0" indent="0" algn="just">
              <a:buNone/>
            </a:pPr>
            <a:r>
              <a:rPr lang="en-US" sz="9600" dirty="0">
                <a:latin typeface="Arial" pitchFamily="34" charset="0"/>
                <a:cs typeface="Arial" pitchFamily="34" charset="0"/>
              </a:rPr>
              <a:t/>
            </a:r>
            <a:br>
              <a:rPr lang="en-US" sz="9600" dirty="0">
                <a:latin typeface="Arial" pitchFamily="34" charset="0"/>
                <a:cs typeface="Arial" pitchFamily="34" charset="0"/>
              </a:rPr>
            </a:br>
            <a:r>
              <a:rPr lang="en-US" sz="7700" b="1" dirty="0">
                <a:latin typeface="Arial" pitchFamily="34" charset="0"/>
                <a:cs typeface="Arial" pitchFamily="34" charset="0"/>
              </a:rPr>
              <a:t/>
            </a:r>
            <a:br>
              <a:rPr lang="en-US" sz="7700" b="1" dirty="0">
                <a:latin typeface="Arial" pitchFamily="34" charset="0"/>
                <a:cs typeface="Arial" pitchFamily="34" charset="0"/>
              </a:rPr>
            </a:br>
            <a:endParaRPr lang="en-US" sz="7700" b="1" dirty="0" smtClean="0">
              <a:latin typeface="Arial" pitchFamily="34" charset="0"/>
              <a:cs typeface="Arial" pitchFamily="34" charset="0"/>
            </a:endParaRPr>
          </a:p>
          <a:p>
            <a:pPr marL="0" indent="0" algn="just">
              <a:buNone/>
            </a:pPr>
            <a:r>
              <a:rPr lang="en-US" sz="4500" b="1" dirty="0">
                <a:latin typeface="Arial" pitchFamily="34" charset="0"/>
                <a:cs typeface="Arial" pitchFamily="34" charset="0"/>
              </a:rPr>
              <a:t/>
            </a:r>
            <a:br>
              <a:rPr lang="en-US" sz="4500" b="1" dirty="0">
                <a:latin typeface="Arial" pitchFamily="34" charset="0"/>
                <a:cs typeface="Arial" pitchFamily="34" charset="0"/>
              </a:rPr>
            </a:br>
            <a:endParaRPr lang="en-US" sz="4500" b="1" dirty="0" smtClean="0">
              <a:latin typeface="Arial" pitchFamily="34" charset="0"/>
              <a:cs typeface="Arial" pitchFamily="34" charset="0"/>
            </a:endParaRPr>
          </a:p>
          <a:p>
            <a:pPr marL="0" indent="0" algn="just">
              <a:buNone/>
            </a:pPr>
            <a:r>
              <a:rPr lang="en-US" sz="10400" dirty="0">
                <a:latin typeface="Arial" pitchFamily="34" charset="0"/>
                <a:cs typeface="Arial" pitchFamily="34" charset="0"/>
              </a:rPr>
              <a:t/>
            </a:r>
            <a:br>
              <a:rPr lang="en-US" sz="10400" dirty="0">
                <a:latin typeface="Arial" pitchFamily="34" charset="0"/>
                <a:cs typeface="Arial" pitchFamily="34" charset="0"/>
              </a:rPr>
            </a:br>
            <a:endParaRPr lang="en-US" sz="10400" dirty="0" smtClean="0">
              <a:latin typeface="Arial" pitchFamily="34" charset="0"/>
              <a:cs typeface="Arial" pitchFamily="34" charset="0"/>
            </a:endParaRPr>
          </a:p>
          <a:p>
            <a:pPr marL="0" indent="0" algn="just">
              <a:buNone/>
            </a:pP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
        <p:nvSpPr>
          <p:cNvPr id="4" name="Title 1"/>
          <p:cNvSpPr>
            <a:spLocks noGrp="1"/>
          </p:cNvSpPr>
          <p:nvPr>
            <p:ph type="title"/>
          </p:nvPr>
        </p:nvSpPr>
        <p:spPr>
          <a:xfrm>
            <a:off x="304800" y="76200"/>
            <a:ext cx="8686800" cy="838200"/>
          </a:xfrm>
        </p:spPr>
        <p:txBody>
          <a:bodyPr>
            <a:normAutofit fontScale="90000"/>
          </a:bodyPr>
          <a:lstStyle/>
          <a:p>
            <a:r>
              <a:rPr lang="en-US" b="1" dirty="0">
                <a:effectLst/>
                <a:latin typeface="Times New Roman" panose="02020603050405020304" pitchFamily="18" charset="0"/>
                <a:cs typeface="Times New Roman" panose="02020603050405020304" pitchFamily="18" charset="0"/>
              </a:rPr>
              <a:t>HOẠT ĐỘNG 3: </a:t>
            </a:r>
            <a:r>
              <a:rPr lang="en-US" dirty="0">
                <a:effectLst/>
                <a:latin typeface="Times New Roman" panose="02020603050405020304" pitchFamily="18" charset="0"/>
                <a:cs typeface="Times New Roman" panose="02020603050405020304" pitchFamily="18" charset="0"/>
              </a:rPr>
              <a:t>PHÂN TÍCH QUY TRÌNH HỌC QUA TRẢI NGHIỆM</a:t>
            </a:r>
            <a:endParaRPr lang="en-US"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94399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839200" cy="5562600"/>
          </a:xfrm>
        </p:spPr>
        <p:txBody>
          <a:bodyPr>
            <a:normAutofit fontScale="25000" lnSpcReduction="20000"/>
          </a:bodyPr>
          <a:lstStyle/>
          <a:p>
            <a:pPr marL="0" indent="0" algn="just">
              <a:buNone/>
            </a:pPr>
            <a:r>
              <a:rPr lang="en-US" sz="2800" dirty="0"/>
              <a:t>  </a:t>
            </a:r>
            <a:endParaRPr lang="en-US" sz="2800" dirty="0" smtClean="0"/>
          </a:p>
          <a:p>
            <a:pPr marL="0" indent="0" algn="just">
              <a:buNone/>
            </a:pPr>
            <a:r>
              <a:rPr lang="en-US" sz="12000" b="1" i="1" dirty="0" smtClean="0">
                <a:latin typeface="Times New Roman" panose="02020603050405020304" pitchFamily="18" charset="0"/>
                <a:cs typeface="Times New Roman" panose="02020603050405020304" pitchFamily="18" charset="0"/>
              </a:rPr>
              <a:t>3.4. </a:t>
            </a:r>
            <a:r>
              <a:rPr lang="en-US" sz="12000" b="1" i="1" dirty="0" err="1" smtClean="0">
                <a:latin typeface="Times New Roman" panose="02020603050405020304" pitchFamily="18" charset="0"/>
                <a:cs typeface="Times New Roman" panose="02020603050405020304" pitchFamily="18" charset="0"/>
              </a:rPr>
              <a:t>Học</a:t>
            </a:r>
            <a:r>
              <a:rPr lang="en-US" sz="12000" b="1" i="1" dirty="0" smtClean="0">
                <a:latin typeface="Times New Roman" panose="02020603050405020304" pitchFamily="18" charset="0"/>
                <a:cs typeface="Times New Roman" panose="02020603050405020304" pitchFamily="18" charset="0"/>
              </a:rPr>
              <a:t> </a:t>
            </a:r>
            <a:r>
              <a:rPr lang="en-US" sz="12000" b="1" i="1" dirty="0" err="1" smtClean="0">
                <a:latin typeface="Times New Roman" panose="02020603050405020304" pitchFamily="18" charset="0"/>
                <a:cs typeface="Times New Roman" panose="02020603050405020304" pitchFamily="18" charset="0"/>
              </a:rPr>
              <a:t>tập</a:t>
            </a:r>
            <a:r>
              <a:rPr lang="en-US" sz="12000" b="1" i="1" dirty="0" smtClean="0">
                <a:latin typeface="Times New Roman" panose="02020603050405020304" pitchFamily="18" charset="0"/>
                <a:cs typeface="Times New Roman" panose="02020603050405020304" pitchFamily="18" charset="0"/>
              </a:rPr>
              <a:t> </a:t>
            </a:r>
            <a:r>
              <a:rPr lang="en-US" sz="12000" b="1" i="1" dirty="0" err="1" smtClean="0">
                <a:latin typeface="Times New Roman" panose="02020603050405020304" pitchFamily="18" charset="0"/>
                <a:cs typeface="Times New Roman" panose="02020603050405020304" pitchFamily="18" charset="0"/>
              </a:rPr>
              <a:t>trải</a:t>
            </a:r>
            <a:r>
              <a:rPr lang="en-US" sz="12000" b="1" i="1" dirty="0" smtClean="0">
                <a:latin typeface="Times New Roman" panose="02020603050405020304" pitchFamily="18" charset="0"/>
                <a:cs typeface="Times New Roman" panose="02020603050405020304" pitchFamily="18" charset="0"/>
              </a:rPr>
              <a:t> </a:t>
            </a:r>
            <a:r>
              <a:rPr lang="en-US" sz="12000" b="1" i="1" dirty="0" err="1" smtClean="0">
                <a:latin typeface="Times New Roman" panose="02020603050405020304" pitchFamily="18" charset="0"/>
                <a:cs typeface="Times New Roman" panose="02020603050405020304" pitchFamily="18" charset="0"/>
              </a:rPr>
              <a:t>nghiệm</a:t>
            </a:r>
            <a:r>
              <a:rPr lang="en-US" sz="12000" b="1" i="1" dirty="0" smtClean="0">
                <a:latin typeface="Times New Roman" panose="02020603050405020304" pitchFamily="18" charset="0"/>
                <a:cs typeface="Times New Roman" panose="02020603050405020304" pitchFamily="18" charset="0"/>
              </a:rPr>
              <a:t> </a:t>
            </a:r>
            <a:r>
              <a:rPr lang="en-US" sz="12000" b="1" i="1" dirty="0" err="1" smtClean="0">
                <a:latin typeface="Times New Roman" panose="02020603050405020304" pitchFamily="18" charset="0"/>
                <a:cs typeface="Times New Roman" panose="02020603050405020304" pitchFamily="18" charset="0"/>
              </a:rPr>
              <a:t>là</a:t>
            </a:r>
            <a:r>
              <a:rPr lang="en-US" sz="12000" b="1" i="1" dirty="0" smtClean="0">
                <a:latin typeface="Times New Roman" panose="02020603050405020304" pitchFamily="18" charset="0"/>
                <a:cs typeface="Times New Roman" panose="02020603050405020304" pitchFamily="18" charset="0"/>
              </a:rPr>
              <a:t> </a:t>
            </a:r>
            <a:r>
              <a:rPr lang="en-US" sz="12000" b="1" i="1" dirty="0" err="1" smtClean="0">
                <a:latin typeface="Times New Roman" panose="02020603050405020304" pitchFamily="18" charset="0"/>
                <a:cs typeface="Times New Roman" panose="02020603050405020304" pitchFamily="18" charset="0"/>
              </a:rPr>
              <a:t>quá</a:t>
            </a:r>
            <a:r>
              <a:rPr lang="en-US" sz="12000" b="1" i="1" dirty="0" smtClean="0">
                <a:latin typeface="Times New Roman" panose="02020603050405020304" pitchFamily="18" charset="0"/>
                <a:cs typeface="Times New Roman" panose="02020603050405020304" pitchFamily="18" charset="0"/>
              </a:rPr>
              <a:t> </a:t>
            </a:r>
            <a:r>
              <a:rPr lang="en-US" sz="12000" b="1" i="1" dirty="0" err="1" smtClean="0">
                <a:latin typeface="Times New Roman" panose="02020603050405020304" pitchFamily="18" charset="0"/>
                <a:cs typeface="Times New Roman" panose="02020603050405020304" pitchFamily="18" charset="0"/>
              </a:rPr>
              <a:t>trình</a:t>
            </a:r>
            <a:r>
              <a:rPr lang="en-US" sz="12000" b="1" i="1" dirty="0" smtClean="0">
                <a:latin typeface="Times New Roman" panose="02020603050405020304" pitchFamily="18" charset="0"/>
                <a:cs typeface="Times New Roman" panose="02020603050405020304" pitchFamily="18" charset="0"/>
              </a:rPr>
              <a:t> </a:t>
            </a:r>
            <a:r>
              <a:rPr lang="en-US" sz="12000" b="1" i="1" dirty="0" err="1" smtClean="0">
                <a:latin typeface="Times New Roman" panose="02020603050405020304" pitchFamily="18" charset="0"/>
                <a:cs typeface="Times New Roman" panose="02020603050405020304" pitchFamily="18" charset="0"/>
              </a:rPr>
              <a:t>thích</a:t>
            </a:r>
            <a:r>
              <a:rPr lang="en-US" sz="12000" b="1" i="1" dirty="0" smtClean="0">
                <a:latin typeface="Times New Roman" panose="02020603050405020304" pitchFamily="18" charset="0"/>
                <a:cs typeface="Times New Roman" panose="02020603050405020304" pitchFamily="18" charset="0"/>
              </a:rPr>
              <a:t> </a:t>
            </a:r>
            <a:r>
              <a:rPr lang="en-US" sz="12000" b="1" i="1" dirty="0" err="1" smtClean="0">
                <a:latin typeface="Times New Roman" panose="02020603050405020304" pitchFamily="18" charset="0"/>
                <a:cs typeface="Times New Roman" panose="02020603050405020304" pitchFamily="18" charset="0"/>
              </a:rPr>
              <a:t>ứng</a:t>
            </a:r>
            <a:r>
              <a:rPr lang="en-US" sz="12000" b="1" i="1" dirty="0" smtClean="0">
                <a:latin typeface="Times New Roman" panose="02020603050405020304" pitchFamily="18" charset="0"/>
                <a:cs typeface="Times New Roman" panose="02020603050405020304" pitchFamily="18" charset="0"/>
              </a:rPr>
              <a:t> </a:t>
            </a:r>
            <a:r>
              <a:rPr lang="en-US" sz="12000" b="1" i="1" dirty="0" err="1" smtClean="0">
                <a:latin typeface="Times New Roman" panose="02020603050405020304" pitchFamily="18" charset="0"/>
                <a:cs typeface="Times New Roman" panose="02020603050405020304" pitchFamily="18" charset="0"/>
              </a:rPr>
              <a:t>với</a:t>
            </a:r>
            <a:r>
              <a:rPr lang="en-US" sz="12000" b="1" i="1" dirty="0" smtClean="0">
                <a:latin typeface="Times New Roman" panose="02020603050405020304" pitchFamily="18" charset="0"/>
                <a:cs typeface="Times New Roman" panose="02020603050405020304" pitchFamily="18" charset="0"/>
              </a:rPr>
              <a:t> </a:t>
            </a:r>
            <a:r>
              <a:rPr lang="en-US" sz="12000" b="1" i="1" dirty="0" err="1" smtClean="0">
                <a:latin typeface="Times New Roman" panose="02020603050405020304" pitchFamily="18" charset="0"/>
                <a:cs typeface="Times New Roman" panose="02020603050405020304" pitchFamily="18" charset="0"/>
              </a:rPr>
              <a:t>thế</a:t>
            </a:r>
            <a:r>
              <a:rPr lang="en-US" sz="12000" b="1" i="1" dirty="0" smtClean="0">
                <a:latin typeface="Times New Roman" panose="02020603050405020304" pitchFamily="18" charset="0"/>
                <a:cs typeface="Times New Roman" panose="02020603050405020304" pitchFamily="18" charset="0"/>
              </a:rPr>
              <a:t> </a:t>
            </a:r>
            <a:r>
              <a:rPr lang="en-US" sz="12000" b="1" i="1" dirty="0" err="1" smtClean="0">
                <a:latin typeface="Times New Roman" panose="02020603050405020304" pitchFamily="18" charset="0"/>
                <a:cs typeface="Times New Roman" panose="02020603050405020304" pitchFamily="18" charset="0"/>
              </a:rPr>
              <a:t>giới</a:t>
            </a:r>
            <a:endParaRPr lang="en-US" sz="12000" b="1" i="1" dirty="0" smtClean="0">
              <a:latin typeface="Times New Roman" panose="02020603050405020304" pitchFamily="18" charset="0"/>
              <a:cs typeface="Times New Roman" panose="02020603050405020304" pitchFamily="18" charset="0"/>
            </a:endParaRPr>
          </a:p>
          <a:p>
            <a:pPr marL="0" indent="0" algn="just">
              <a:buNone/>
            </a:pPr>
            <a:r>
              <a:rPr lang="en-US" sz="12000" b="1" i="1" dirty="0" smtClean="0">
                <a:latin typeface="Times New Roman" panose="02020603050405020304" pitchFamily="18" charset="0"/>
                <a:cs typeface="Times New Roman" panose="02020603050405020304" pitchFamily="18" charset="0"/>
              </a:rPr>
              <a:t>2.5. </a:t>
            </a:r>
            <a:r>
              <a:rPr lang="en-US" sz="12000" b="1" i="1" dirty="0" err="1" smtClean="0">
                <a:latin typeface="Times New Roman" panose="02020603050405020304" pitchFamily="18" charset="0"/>
                <a:cs typeface="Times New Roman" panose="02020603050405020304" pitchFamily="18" charset="0"/>
              </a:rPr>
              <a:t>Học</a:t>
            </a:r>
            <a:r>
              <a:rPr lang="en-US" sz="12000" b="1" i="1" dirty="0" smtClean="0">
                <a:latin typeface="Times New Roman" panose="02020603050405020304" pitchFamily="18" charset="0"/>
                <a:cs typeface="Times New Roman" panose="02020603050405020304" pitchFamily="18" charset="0"/>
              </a:rPr>
              <a:t> </a:t>
            </a:r>
            <a:r>
              <a:rPr lang="en-US" sz="12000" b="1" i="1" dirty="0" err="1">
                <a:latin typeface="Times New Roman" panose="02020603050405020304" pitchFamily="18" charset="0"/>
                <a:cs typeface="Times New Roman" panose="02020603050405020304" pitchFamily="18" charset="0"/>
              </a:rPr>
              <a:t>tập</a:t>
            </a:r>
            <a:r>
              <a:rPr lang="en-US" sz="12000" b="1" i="1" dirty="0">
                <a:latin typeface="Times New Roman" panose="02020603050405020304" pitchFamily="18" charset="0"/>
                <a:cs typeface="Times New Roman" panose="02020603050405020304" pitchFamily="18" charset="0"/>
              </a:rPr>
              <a:t> </a:t>
            </a:r>
            <a:r>
              <a:rPr lang="en-US" sz="12000" b="1" i="1" dirty="0" err="1" smtClean="0">
                <a:latin typeface="Times New Roman" panose="02020603050405020304" pitchFamily="18" charset="0"/>
                <a:cs typeface="Times New Roman" panose="02020603050405020304" pitchFamily="18" charset="0"/>
              </a:rPr>
              <a:t>trải</a:t>
            </a:r>
            <a:r>
              <a:rPr lang="en-US" sz="12000" b="1" i="1" dirty="0" smtClean="0">
                <a:latin typeface="Times New Roman" panose="02020603050405020304" pitchFamily="18" charset="0"/>
                <a:cs typeface="Times New Roman" panose="02020603050405020304" pitchFamily="18" charset="0"/>
              </a:rPr>
              <a:t> </a:t>
            </a:r>
            <a:r>
              <a:rPr lang="en-US" sz="12000" b="1" i="1" dirty="0" err="1" smtClean="0">
                <a:latin typeface="Times New Roman" panose="02020603050405020304" pitchFamily="18" charset="0"/>
                <a:cs typeface="Times New Roman" panose="02020603050405020304" pitchFamily="18" charset="0"/>
              </a:rPr>
              <a:t>nghiệm</a:t>
            </a:r>
            <a:r>
              <a:rPr lang="en-US" sz="12000" b="1" i="1" dirty="0" smtClean="0">
                <a:latin typeface="Times New Roman" panose="02020603050405020304" pitchFamily="18" charset="0"/>
                <a:cs typeface="Times New Roman" panose="02020603050405020304" pitchFamily="18" charset="0"/>
              </a:rPr>
              <a:t> </a:t>
            </a:r>
            <a:r>
              <a:rPr lang="en-US" sz="12000" b="1" i="1" dirty="0" err="1" smtClean="0">
                <a:latin typeface="Times New Roman" panose="02020603050405020304" pitchFamily="18" charset="0"/>
                <a:cs typeface="Times New Roman" panose="02020603050405020304" pitchFamily="18" charset="0"/>
              </a:rPr>
              <a:t>bao</a:t>
            </a:r>
            <a:r>
              <a:rPr lang="en-US" sz="12000" b="1" i="1" dirty="0" smtClean="0">
                <a:latin typeface="Times New Roman" panose="02020603050405020304" pitchFamily="18" charset="0"/>
                <a:cs typeface="Times New Roman" panose="02020603050405020304" pitchFamily="18" charset="0"/>
              </a:rPr>
              <a:t> </a:t>
            </a:r>
            <a:r>
              <a:rPr lang="en-US" sz="12000" b="1" i="1" dirty="0" err="1">
                <a:latin typeface="Times New Roman" panose="02020603050405020304" pitchFamily="18" charset="0"/>
                <a:cs typeface="Times New Roman" panose="02020603050405020304" pitchFamily="18" charset="0"/>
              </a:rPr>
              <a:t>gồm</a:t>
            </a:r>
            <a:r>
              <a:rPr lang="en-US" sz="12000" b="1" i="1" dirty="0">
                <a:latin typeface="Times New Roman" panose="02020603050405020304" pitchFamily="18" charset="0"/>
                <a:cs typeface="Times New Roman" panose="02020603050405020304" pitchFamily="18" charset="0"/>
              </a:rPr>
              <a:t> </a:t>
            </a:r>
            <a:r>
              <a:rPr lang="en-US" sz="12000" b="1" i="1" dirty="0" err="1">
                <a:latin typeface="Times New Roman" panose="02020603050405020304" pitchFamily="18" charset="0"/>
                <a:cs typeface="Times New Roman" panose="02020603050405020304" pitchFamily="18" charset="0"/>
              </a:rPr>
              <a:t>các</a:t>
            </a:r>
            <a:r>
              <a:rPr lang="en-US" sz="12000" b="1" i="1" dirty="0">
                <a:latin typeface="Times New Roman" panose="02020603050405020304" pitchFamily="18" charset="0"/>
                <a:cs typeface="Times New Roman" panose="02020603050405020304" pitchFamily="18" charset="0"/>
              </a:rPr>
              <a:t> </a:t>
            </a:r>
            <a:r>
              <a:rPr lang="en-US" sz="12000" b="1" i="1" dirty="0" err="1">
                <a:latin typeface="Times New Roman" panose="02020603050405020304" pitchFamily="18" charset="0"/>
                <a:cs typeface="Times New Roman" panose="02020603050405020304" pitchFamily="18" charset="0"/>
              </a:rPr>
              <a:t>tương</a:t>
            </a:r>
            <a:r>
              <a:rPr lang="en-US" sz="12000" b="1" i="1" dirty="0">
                <a:latin typeface="Times New Roman" panose="02020603050405020304" pitchFamily="18" charset="0"/>
                <a:cs typeface="Times New Roman" panose="02020603050405020304" pitchFamily="18" charset="0"/>
              </a:rPr>
              <a:t> </a:t>
            </a:r>
            <a:r>
              <a:rPr lang="en-US" sz="12000" b="1" i="1" dirty="0" err="1">
                <a:latin typeface="Times New Roman" panose="02020603050405020304" pitchFamily="18" charset="0"/>
                <a:cs typeface="Times New Roman" panose="02020603050405020304" pitchFamily="18" charset="0"/>
              </a:rPr>
              <a:t>tác</a:t>
            </a:r>
            <a:r>
              <a:rPr lang="en-US" sz="12000" b="1" i="1" dirty="0">
                <a:latin typeface="Times New Roman" panose="02020603050405020304" pitchFamily="18" charset="0"/>
                <a:cs typeface="Times New Roman" panose="02020603050405020304" pitchFamily="18" charset="0"/>
              </a:rPr>
              <a:t> </a:t>
            </a:r>
            <a:r>
              <a:rPr lang="en-US" sz="12000" b="1" i="1" dirty="0" err="1">
                <a:latin typeface="Times New Roman" panose="02020603050405020304" pitchFamily="18" charset="0"/>
                <a:cs typeface="Times New Roman" panose="02020603050405020304" pitchFamily="18" charset="0"/>
              </a:rPr>
              <a:t>giữa</a:t>
            </a:r>
            <a:r>
              <a:rPr lang="en-US" sz="12000" b="1" i="1" dirty="0">
                <a:latin typeface="Times New Roman" panose="02020603050405020304" pitchFamily="18" charset="0"/>
                <a:cs typeface="Times New Roman" panose="02020603050405020304" pitchFamily="18" charset="0"/>
              </a:rPr>
              <a:t> Con </a:t>
            </a:r>
            <a:r>
              <a:rPr lang="en-US" sz="12000" b="1" i="1" dirty="0" err="1">
                <a:latin typeface="Times New Roman" panose="02020603050405020304" pitchFamily="18" charset="0"/>
                <a:cs typeface="Times New Roman" panose="02020603050405020304" pitchFamily="18" charset="0"/>
              </a:rPr>
              <a:t>người</a:t>
            </a:r>
            <a:r>
              <a:rPr lang="en-US" sz="12000" b="1" i="1" dirty="0">
                <a:latin typeface="Times New Roman" panose="02020603050405020304" pitchFamily="18" charset="0"/>
                <a:cs typeface="Times New Roman" panose="02020603050405020304" pitchFamily="18" charset="0"/>
              </a:rPr>
              <a:t> </a:t>
            </a:r>
            <a:r>
              <a:rPr lang="en-US" sz="12000" b="1" i="1" dirty="0" err="1">
                <a:latin typeface="Times New Roman" panose="02020603050405020304" pitchFamily="18" charset="0"/>
                <a:cs typeface="Times New Roman" panose="02020603050405020304" pitchFamily="18" charset="0"/>
              </a:rPr>
              <a:t>và</a:t>
            </a:r>
            <a:r>
              <a:rPr lang="en-US" sz="12000" b="1" i="1" dirty="0">
                <a:latin typeface="Times New Roman" panose="02020603050405020304" pitchFamily="18" charset="0"/>
                <a:cs typeface="Times New Roman" panose="02020603050405020304" pitchFamily="18" charset="0"/>
              </a:rPr>
              <a:t> </a:t>
            </a:r>
            <a:r>
              <a:rPr lang="en-US" sz="12000" b="1" i="1" dirty="0" err="1">
                <a:latin typeface="Times New Roman" panose="02020603050405020304" pitchFamily="18" charset="0"/>
                <a:cs typeface="Times New Roman" panose="02020603050405020304" pitchFamily="18" charset="0"/>
              </a:rPr>
              <a:t>Môi</a:t>
            </a:r>
            <a:r>
              <a:rPr lang="en-US" sz="12000" b="1" i="1" dirty="0">
                <a:latin typeface="Times New Roman" panose="02020603050405020304" pitchFamily="18" charset="0"/>
                <a:cs typeface="Times New Roman" panose="02020603050405020304" pitchFamily="18" charset="0"/>
              </a:rPr>
              <a:t> </a:t>
            </a:r>
            <a:r>
              <a:rPr lang="en-US" sz="12000" b="1" i="1" dirty="0" err="1">
                <a:latin typeface="Times New Roman" panose="02020603050405020304" pitchFamily="18" charset="0"/>
                <a:cs typeface="Times New Roman" panose="02020603050405020304" pitchFamily="18" charset="0"/>
              </a:rPr>
              <a:t>trường</a:t>
            </a:r>
            <a:endParaRPr lang="en-US" sz="12000" dirty="0">
              <a:latin typeface="Times New Roman" panose="02020603050405020304" pitchFamily="18" charset="0"/>
              <a:cs typeface="Times New Roman" panose="02020603050405020304" pitchFamily="18" charset="0"/>
            </a:endParaRPr>
          </a:p>
          <a:p>
            <a:pPr marL="0" indent="0" algn="just">
              <a:buNone/>
            </a:pPr>
            <a:r>
              <a:rPr lang="en-US" sz="12000" b="1" dirty="0" smtClean="0">
                <a:latin typeface="Times New Roman" panose="02020603050405020304" pitchFamily="18" charset="0"/>
                <a:cs typeface="Times New Roman" panose="02020603050405020304" pitchFamily="18" charset="0"/>
              </a:rPr>
              <a:t>2.6. </a:t>
            </a:r>
            <a:r>
              <a:rPr lang="en-US" sz="12000" b="1" i="1" dirty="0" err="1">
                <a:latin typeface="Times New Roman" panose="02020603050405020304" pitchFamily="18" charset="0"/>
                <a:cs typeface="Times New Roman" panose="02020603050405020304" pitchFamily="18" charset="0"/>
              </a:rPr>
              <a:t>Học</a:t>
            </a:r>
            <a:r>
              <a:rPr lang="en-US" sz="12000" b="1" i="1" dirty="0">
                <a:latin typeface="Times New Roman" panose="02020603050405020304" pitchFamily="18" charset="0"/>
                <a:cs typeface="Times New Roman" panose="02020603050405020304" pitchFamily="18" charset="0"/>
              </a:rPr>
              <a:t> </a:t>
            </a:r>
            <a:r>
              <a:rPr lang="en-US" sz="12000" b="1" i="1" dirty="0" err="1">
                <a:latin typeface="Times New Roman" panose="02020603050405020304" pitchFamily="18" charset="0"/>
                <a:cs typeface="Times New Roman" panose="02020603050405020304" pitchFamily="18" charset="0"/>
              </a:rPr>
              <a:t>tập</a:t>
            </a:r>
            <a:r>
              <a:rPr lang="en-US" sz="12000" b="1" i="1" dirty="0">
                <a:latin typeface="Times New Roman" panose="02020603050405020304" pitchFamily="18" charset="0"/>
                <a:cs typeface="Times New Roman" panose="02020603050405020304" pitchFamily="18" charset="0"/>
              </a:rPr>
              <a:t> </a:t>
            </a:r>
            <a:r>
              <a:rPr lang="en-US" sz="12000" b="1" i="1" dirty="0" err="1">
                <a:latin typeface="Times New Roman" panose="02020603050405020304" pitchFamily="18" charset="0"/>
                <a:cs typeface="Times New Roman" panose="02020603050405020304" pitchFamily="18" charset="0"/>
              </a:rPr>
              <a:t>trải</a:t>
            </a:r>
            <a:r>
              <a:rPr lang="en-US" sz="12000" b="1" i="1" dirty="0">
                <a:latin typeface="Times New Roman" panose="02020603050405020304" pitchFamily="18" charset="0"/>
                <a:cs typeface="Times New Roman" panose="02020603050405020304" pitchFamily="18" charset="0"/>
              </a:rPr>
              <a:t> </a:t>
            </a:r>
            <a:r>
              <a:rPr lang="en-US" sz="12000" b="1" i="1" dirty="0" err="1">
                <a:latin typeface="Times New Roman" panose="02020603050405020304" pitchFamily="18" charset="0"/>
                <a:cs typeface="Times New Roman" panose="02020603050405020304" pitchFamily="18" charset="0"/>
              </a:rPr>
              <a:t>nghiệm</a:t>
            </a:r>
            <a:r>
              <a:rPr lang="en-US" sz="12000" b="1" i="1" dirty="0">
                <a:latin typeface="Times New Roman" panose="02020603050405020304" pitchFamily="18" charset="0"/>
                <a:cs typeface="Times New Roman" panose="02020603050405020304" pitchFamily="18" charset="0"/>
              </a:rPr>
              <a:t> </a:t>
            </a:r>
            <a:r>
              <a:rPr lang="en-US" sz="12000" b="1" i="1" dirty="0" err="1" smtClean="0">
                <a:latin typeface="Times New Roman" panose="02020603050405020304" pitchFamily="18" charset="0"/>
                <a:cs typeface="Times New Roman" panose="02020603050405020304" pitchFamily="18" charset="0"/>
              </a:rPr>
              <a:t>là</a:t>
            </a:r>
            <a:r>
              <a:rPr lang="en-US" sz="12000" b="1" i="1" dirty="0" smtClean="0">
                <a:latin typeface="Times New Roman" panose="02020603050405020304" pitchFamily="18" charset="0"/>
                <a:cs typeface="Times New Roman" panose="02020603050405020304" pitchFamily="18" charset="0"/>
              </a:rPr>
              <a:t> </a:t>
            </a:r>
            <a:r>
              <a:rPr lang="en-US" sz="12000" b="1" i="1" dirty="0" err="1" smtClean="0">
                <a:latin typeface="Times New Roman" panose="02020603050405020304" pitchFamily="18" charset="0"/>
                <a:cs typeface="Times New Roman" panose="02020603050405020304" pitchFamily="18" charset="0"/>
              </a:rPr>
              <a:t>quá</a:t>
            </a:r>
            <a:r>
              <a:rPr lang="en-US" sz="12000" b="1" i="1" dirty="0" smtClean="0">
                <a:latin typeface="Times New Roman" panose="02020603050405020304" pitchFamily="18" charset="0"/>
                <a:cs typeface="Times New Roman" panose="02020603050405020304" pitchFamily="18" charset="0"/>
              </a:rPr>
              <a:t> </a:t>
            </a:r>
            <a:r>
              <a:rPr lang="en-US" sz="12000" b="1" i="1" dirty="0" err="1" smtClean="0">
                <a:latin typeface="Times New Roman" panose="02020603050405020304" pitchFamily="18" charset="0"/>
                <a:cs typeface="Times New Roman" panose="02020603050405020304" pitchFamily="18" charset="0"/>
              </a:rPr>
              <a:t>trình</a:t>
            </a:r>
            <a:r>
              <a:rPr lang="en-US" sz="12000" b="1" i="1" dirty="0" smtClean="0">
                <a:latin typeface="Times New Roman" panose="02020603050405020304" pitchFamily="18" charset="0"/>
                <a:cs typeface="Times New Roman" panose="02020603050405020304" pitchFamily="18" charset="0"/>
              </a:rPr>
              <a:t> </a:t>
            </a:r>
            <a:r>
              <a:rPr lang="en-US" sz="12000" b="1" i="1" dirty="0" err="1" smtClean="0">
                <a:latin typeface="Times New Roman" panose="02020603050405020304" pitchFamily="18" charset="0"/>
                <a:cs typeface="Times New Roman" panose="02020603050405020304" pitchFamily="18" charset="0"/>
              </a:rPr>
              <a:t>làm</a:t>
            </a:r>
            <a:r>
              <a:rPr lang="en-US" sz="12000" b="1" i="1" dirty="0" smtClean="0">
                <a:latin typeface="Times New Roman" panose="02020603050405020304" pitchFamily="18" charset="0"/>
                <a:cs typeface="Times New Roman" panose="02020603050405020304" pitchFamily="18" charset="0"/>
              </a:rPr>
              <a:t> </a:t>
            </a:r>
            <a:r>
              <a:rPr lang="en-US" sz="12000" b="1" i="1" dirty="0" err="1" smtClean="0">
                <a:latin typeface="Times New Roman" panose="02020603050405020304" pitchFamily="18" charset="0"/>
                <a:cs typeface="Times New Roman" panose="02020603050405020304" pitchFamily="18" charset="0"/>
              </a:rPr>
              <a:t>ra</a:t>
            </a:r>
            <a:r>
              <a:rPr lang="en-US" sz="12000" b="1" i="1" dirty="0" smtClean="0">
                <a:latin typeface="Times New Roman" panose="02020603050405020304" pitchFamily="18" charset="0"/>
                <a:cs typeface="Times New Roman" panose="02020603050405020304" pitchFamily="18" charset="0"/>
              </a:rPr>
              <a:t> tri </a:t>
            </a:r>
            <a:r>
              <a:rPr lang="en-US" sz="12000" b="1" i="1" dirty="0" err="1" smtClean="0">
                <a:latin typeface="Times New Roman" panose="02020603050405020304" pitchFamily="18" charset="0"/>
                <a:cs typeface="Times New Roman" panose="02020603050405020304" pitchFamily="18" charset="0"/>
              </a:rPr>
              <a:t>thức</a:t>
            </a:r>
            <a:endParaRPr lang="en-US" sz="12000" dirty="0">
              <a:latin typeface="Times New Roman" panose="02020603050405020304" pitchFamily="18" charset="0"/>
              <a:cs typeface="Times New Roman" panose="02020603050405020304" pitchFamily="18" charset="0"/>
            </a:endParaRPr>
          </a:p>
          <a:p>
            <a:pPr marL="0" indent="0" algn="just">
              <a:buNone/>
            </a:pPr>
            <a:r>
              <a:rPr lang="vi-VN" sz="12000" dirty="0">
                <a:latin typeface="Times New Roman" panose="02020603050405020304" pitchFamily="18" charset="0"/>
                <a:cs typeface="Times New Roman" panose="02020603050405020304" pitchFamily="18" charset="0"/>
              </a:rPr>
              <a:t>Học tập là quá trình kiến tạo ra tri thức, nó là kết quả của sự chuyển hóa giữa kiến thức xã hội và kiến ​​thức cá nhân.</a:t>
            </a:r>
            <a:endParaRPr lang="en-US" sz="12000" dirty="0" smtClean="0">
              <a:latin typeface="Times New Roman" panose="02020603050405020304" pitchFamily="18" charset="0"/>
              <a:cs typeface="Times New Roman" panose="02020603050405020304" pitchFamily="18" charset="0"/>
            </a:endParaRPr>
          </a:p>
          <a:p>
            <a:pPr marL="0" indent="0" algn="just">
              <a:buNone/>
            </a:pPr>
            <a:r>
              <a:rPr lang="en-US" sz="7700" b="1" dirty="0">
                <a:latin typeface="Arial" pitchFamily="34" charset="0"/>
                <a:cs typeface="Arial" pitchFamily="34" charset="0"/>
              </a:rPr>
              <a:t/>
            </a:r>
            <a:br>
              <a:rPr lang="en-US" sz="7700" b="1" dirty="0">
                <a:latin typeface="Arial" pitchFamily="34" charset="0"/>
                <a:cs typeface="Arial" pitchFamily="34" charset="0"/>
              </a:rPr>
            </a:br>
            <a:endParaRPr lang="en-US" sz="7700" b="1" dirty="0" smtClean="0">
              <a:latin typeface="Arial" pitchFamily="34" charset="0"/>
              <a:cs typeface="Arial" pitchFamily="34" charset="0"/>
            </a:endParaRPr>
          </a:p>
          <a:p>
            <a:pPr marL="0" indent="0" algn="just">
              <a:buNone/>
            </a:pPr>
            <a:r>
              <a:rPr lang="en-US" sz="4500" b="1" dirty="0">
                <a:latin typeface="Arial" pitchFamily="34" charset="0"/>
                <a:cs typeface="Arial" pitchFamily="34" charset="0"/>
              </a:rPr>
              <a:t/>
            </a:r>
            <a:br>
              <a:rPr lang="en-US" sz="4500" b="1" dirty="0">
                <a:latin typeface="Arial" pitchFamily="34" charset="0"/>
                <a:cs typeface="Arial" pitchFamily="34" charset="0"/>
              </a:rPr>
            </a:br>
            <a:endParaRPr lang="en-US" sz="4500" b="1" dirty="0" smtClean="0">
              <a:latin typeface="Arial" pitchFamily="34" charset="0"/>
              <a:cs typeface="Arial" pitchFamily="34" charset="0"/>
            </a:endParaRPr>
          </a:p>
          <a:p>
            <a:pPr marL="0" indent="0" algn="just">
              <a:buNone/>
            </a:pPr>
            <a:r>
              <a:rPr lang="en-US" sz="10400" dirty="0">
                <a:latin typeface="Arial" pitchFamily="34" charset="0"/>
                <a:cs typeface="Arial" pitchFamily="34" charset="0"/>
              </a:rPr>
              <a:t/>
            </a:r>
            <a:br>
              <a:rPr lang="en-US" sz="10400" dirty="0">
                <a:latin typeface="Arial" pitchFamily="34" charset="0"/>
                <a:cs typeface="Arial" pitchFamily="34" charset="0"/>
              </a:rPr>
            </a:br>
            <a:endParaRPr lang="en-US" sz="10400" dirty="0" smtClean="0">
              <a:latin typeface="Arial" pitchFamily="34" charset="0"/>
              <a:cs typeface="Arial" pitchFamily="34" charset="0"/>
            </a:endParaRPr>
          </a:p>
          <a:p>
            <a:pPr marL="0" indent="0" algn="just">
              <a:buNone/>
            </a:pP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
        <p:nvSpPr>
          <p:cNvPr id="4" name="Title 1"/>
          <p:cNvSpPr>
            <a:spLocks noGrp="1"/>
          </p:cNvSpPr>
          <p:nvPr>
            <p:ph type="title"/>
          </p:nvPr>
        </p:nvSpPr>
        <p:spPr>
          <a:xfrm>
            <a:off x="304800" y="228600"/>
            <a:ext cx="8686800" cy="838200"/>
          </a:xfrm>
        </p:spPr>
        <p:txBody>
          <a:bodyPr>
            <a:normAutofit fontScale="90000"/>
          </a:bodyPr>
          <a:lstStyle/>
          <a:p>
            <a:r>
              <a:rPr lang="en-US" sz="2800" b="1" dirty="0">
                <a:effectLst/>
                <a:latin typeface="Times New Roman" panose="02020603050405020304" pitchFamily="18" charset="0"/>
                <a:cs typeface="Times New Roman" panose="02020603050405020304" pitchFamily="18" charset="0"/>
              </a:rPr>
              <a:t>HOẠT ĐỘNG </a:t>
            </a:r>
            <a:r>
              <a:rPr lang="en-US" sz="2800" b="1" dirty="0" smtClean="0">
                <a:effectLst/>
                <a:latin typeface="Times New Roman" panose="02020603050405020304" pitchFamily="18" charset="0"/>
                <a:cs typeface="Times New Roman" panose="02020603050405020304" pitchFamily="18" charset="0"/>
              </a:rPr>
              <a:t>2: </a:t>
            </a:r>
            <a:r>
              <a:rPr lang="en-US" sz="2800" dirty="0">
                <a:effectLst/>
                <a:latin typeface="Times New Roman" panose="02020603050405020304" pitchFamily="18" charset="0"/>
                <a:cs typeface="Times New Roman" panose="02020603050405020304" pitchFamily="18" charset="0"/>
              </a:rPr>
              <a:t>PHÂN TÍCH QUY TRÌNH HỌC QUA TRẢI NGHIỆM</a:t>
            </a:r>
            <a:endParaRPr lang="en-US" sz="28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6894967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04800" y="304800"/>
            <a:ext cx="8686800" cy="838200"/>
          </a:xfrm>
        </p:spPr>
        <p:txBody>
          <a:bodyPr/>
          <a:lstStyle/>
          <a:p>
            <a:pPr algn="ctr"/>
            <a:r>
              <a:rPr lang="en-US" altLang="en-US" dirty="0" err="1" smtClean="0">
                <a:latin typeface="Arial" panose="020B0604020202020204" pitchFamily="34" charset="0"/>
              </a:rPr>
              <a:t>Sáng</a:t>
            </a:r>
            <a:r>
              <a:rPr lang="en-US" altLang="en-US" dirty="0" smtClean="0">
                <a:latin typeface="Arial" panose="020B0604020202020204" pitchFamily="34" charset="0"/>
              </a:rPr>
              <a:t> </a:t>
            </a:r>
            <a:r>
              <a:rPr lang="en-US" altLang="en-US" dirty="0" err="1" smtClean="0">
                <a:latin typeface="Arial" panose="020B0604020202020204" pitchFamily="34" charset="0"/>
              </a:rPr>
              <a:t>tạo</a:t>
            </a:r>
            <a:r>
              <a:rPr lang="en-US" altLang="en-US" dirty="0" smtClean="0">
                <a:latin typeface="Arial" panose="020B0604020202020204" pitchFamily="34" charset="0"/>
              </a:rPr>
              <a:t> </a:t>
            </a:r>
            <a:r>
              <a:rPr lang="en-US" altLang="en-US" dirty="0" err="1" smtClean="0">
                <a:latin typeface="Arial" panose="020B0604020202020204" pitchFamily="34" charset="0"/>
              </a:rPr>
              <a:t>trong</a:t>
            </a:r>
            <a:r>
              <a:rPr lang="en-US" altLang="en-US" dirty="0" smtClean="0">
                <a:latin typeface="Arial" panose="020B0604020202020204" pitchFamily="34" charset="0"/>
              </a:rPr>
              <a:t> </a:t>
            </a:r>
            <a:r>
              <a:rPr lang="en-US" altLang="en-US" dirty="0" err="1" smtClean="0">
                <a:latin typeface="Arial" panose="020B0604020202020204" pitchFamily="34" charset="0"/>
              </a:rPr>
              <a:t>trải</a:t>
            </a:r>
            <a:r>
              <a:rPr lang="en-US" altLang="en-US" dirty="0" smtClean="0">
                <a:latin typeface="Arial" panose="020B0604020202020204" pitchFamily="34" charset="0"/>
              </a:rPr>
              <a:t> </a:t>
            </a:r>
            <a:r>
              <a:rPr lang="en-US" altLang="en-US" dirty="0" err="1" smtClean="0">
                <a:latin typeface="Arial" panose="020B0604020202020204" pitchFamily="34" charset="0"/>
              </a:rPr>
              <a:t>nghiệm</a:t>
            </a:r>
            <a:endParaRPr lang="en-US" altLang="en-US" dirty="0" smtClean="0">
              <a:latin typeface="Arial" panose="020B0604020202020204" pitchFamily="34" charset="0"/>
            </a:endParaRPr>
          </a:p>
        </p:txBody>
      </p:sp>
      <p:graphicFrame>
        <p:nvGraphicFramePr>
          <p:cNvPr id="4" name="Content Placeholder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265810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6735"/>
            <a:ext cx="8686800" cy="838200"/>
          </a:xfrm>
        </p:spPr>
        <p:txBody>
          <a:bodyPr/>
          <a:lstStyle/>
          <a:p>
            <a:pPr algn="ctr"/>
            <a:r>
              <a:rPr lang="en-US" b="1" dirty="0" smtClean="0">
                <a:solidFill>
                  <a:srgbClr val="FF0000"/>
                </a:solidFill>
                <a:latin typeface="Arial" panose="020B0604020202020204" pitchFamily="34" charset="0"/>
                <a:cs typeface="Arial" panose="020B0604020202020204" pitchFamily="34" charset="0"/>
              </a:rPr>
              <a:t>KHÁI NIỆM HOẠT ĐỘNG TNST</a:t>
            </a:r>
            <a:endParaRPr lang="en-US"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371600"/>
            <a:ext cx="8686800" cy="5349240"/>
          </a:xfrm>
        </p:spPr>
        <p:txBody>
          <a:bodyPr/>
          <a:lstStyle/>
          <a:p>
            <a:pPr marL="0" lvl="0" indent="0" algn="just">
              <a:buNone/>
            </a:pPr>
            <a:r>
              <a:rPr lang="ro-RO" i="1" dirty="0">
                <a:solidFill>
                  <a:srgbClr val="008000"/>
                </a:solidFill>
              </a:rPr>
              <a:t>Hoạt động TNST là hoạt động giáo dục, trong đó, dưới sự hướng dẫn và tổ chức của nhà giáo dục, từng cá nhân học sinh được tham gia </a:t>
            </a:r>
            <a:r>
              <a:rPr lang="ro-RO" b="1" i="1" dirty="0">
                <a:solidFill>
                  <a:srgbClr val="008000"/>
                </a:solidFill>
              </a:rPr>
              <a:t>trực tiếp</a:t>
            </a:r>
            <a:r>
              <a:rPr lang="ro-RO" i="1" dirty="0">
                <a:solidFill>
                  <a:srgbClr val="008000"/>
                </a:solidFill>
              </a:rPr>
              <a:t> vào các hoạt động thực tiễn khác nhau của</a:t>
            </a:r>
            <a:r>
              <a:rPr lang="ro-RO" b="1" i="1" dirty="0">
                <a:solidFill>
                  <a:srgbClr val="008000"/>
                </a:solidFill>
              </a:rPr>
              <a:t> đời sống gia đình, nhà trường cũng như ngoài xã hội</a:t>
            </a:r>
            <a:r>
              <a:rPr lang="ro-RO" i="1" dirty="0">
                <a:solidFill>
                  <a:srgbClr val="008000"/>
                </a:solidFill>
              </a:rPr>
              <a:t> với tư cách là chủ thể của hoạt động, qua đó phát triển năng lực thực tiễn, phẩm chất nhân cách và phát huy tiềm năng sáng tạo của cá nhân mình.</a:t>
            </a:r>
            <a:r>
              <a:rPr lang="ro-RO" dirty="0">
                <a:solidFill>
                  <a:srgbClr val="008000"/>
                </a:solidFill>
              </a:rPr>
              <a:t> </a:t>
            </a:r>
            <a:endParaRPr lang="en-US" dirty="0" smtClean="0">
              <a:solidFill>
                <a:srgbClr val="008000"/>
              </a:solidFill>
            </a:endParaRPr>
          </a:p>
          <a:p>
            <a:pPr marL="0" lvl="0" indent="0" algn="just">
              <a:buNone/>
            </a:pPr>
            <a:r>
              <a:rPr lang="en-US" dirty="0" err="1" smtClean="0">
                <a:solidFill>
                  <a:srgbClr val="FF0000"/>
                </a:solidFill>
              </a:rPr>
              <a:t>Vậy</a:t>
            </a:r>
            <a:r>
              <a:rPr lang="en-US" dirty="0" smtClean="0">
                <a:solidFill>
                  <a:srgbClr val="FF0000"/>
                </a:solidFill>
              </a:rPr>
              <a:t>, HĐTNST </a:t>
            </a:r>
            <a:r>
              <a:rPr lang="en-US" dirty="0" err="1" smtClean="0">
                <a:solidFill>
                  <a:srgbClr val="FF0000"/>
                </a:solidFill>
              </a:rPr>
              <a:t>góp</a:t>
            </a:r>
            <a:r>
              <a:rPr lang="en-US" dirty="0" smtClean="0">
                <a:solidFill>
                  <a:srgbClr val="FF0000"/>
                </a:solidFill>
              </a:rPr>
              <a:t> </a:t>
            </a:r>
            <a:r>
              <a:rPr lang="en-US" dirty="0" err="1" smtClean="0">
                <a:solidFill>
                  <a:srgbClr val="FF0000"/>
                </a:solidFill>
              </a:rPr>
              <a:t>phần</a:t>
            </a:r>
            <a:r>
              <a:rPr lang="en-US" dirty="0" smtClean="0">
                <a:solidFill>
                  <a:srgbClr val="FF0000"/>
                </a:solidFill>
              </a:rPr>
              <a:t> </a:t>
            </a:r>
            <a:r>
              <a:rPr lang="en-US" dirty="0" err="1" smtClean="0">
                <a:solidFill>
                  <a:srgbClr val="FF0000"/>
                </a:solidFill>
              </a:rPr>
              <a:t>phát</a:t>
            </a:r>
            <a:r>
              <a:rPr lang="en-US" dirty="0" smtClean="0">
                <a:solidFill>
                  <a:srgbClr val="FF0000"/>
                </a:solidFill>
              </a:rPr>
              <a:t> </a:t>
            </a:r>
            <a:r>
              <a:rPr lang="en-US" dirty="0" err="1" smtClean="0">
                <a:solidFill>
                  <a:srgbClr val="FF0000"/>
                </a:solidFill>
              </a:rPr>
              <a:t>triển</a:t>
            </a:r>
            <a:r>
              <a:rPr lang="en-US" dirty="0" smtClean="0">
                <a:solidFill>
                  <a:srgbClr val="FF0000"/>
                </a:solidFill>
              </a:rPr>
              <a:t> </a:t>
            </a:r>
            <a:r>
              <a:rPr lang="en-US" dirty="0" err="1" smtClean="0">
                <a:solidFill>
                  <a:srgbClr val="FF0000"/>
                </a:solidFill>
              </a:rPr>
              <a:t>năng</a:t>
            </a:r>
            <a:r>
              <a:rPr lang="en-US" dirty="0" smtClean="0">
                <a:solidFill>
                  <a:srgbClr val="FF0000"/>
                </a:solidFill>
              </a:rPr>
              <a:t> </a:t>
            </a:r>
            <a:r>
              <a:rPr lang="en-US" dirty="0" err="1" smtClean="0">
                <a:solidFill>
                  <a:srgbClr val="FF0000"/>
                </a:solidFill>
              </a:rPr>
              <a:t>lực</a:t>
            </a:r>
            <a:r>
              <a:rPr lang="en-US" dirty="0" smtClean="0">
                <a:solidFill>
                  <a:srgbClr val="FF0000"/>
                </a:solidFill>
              </a:rPr>
              <a:t> </a:t>
            </a:r>
            <a:r>
              <a:rPr lang="en-US" dirty="0" err="1" smtClean="0">
                <a:solidFill>
                  <a:srgbClr val="FF0000"/>
                </a:solidFill>
              </a:rPr>
              <a:t>cho</a:t>
            </a:r>
            <a:r>
              <a:rPr lang="en-US" dirty="0" smtClean="0">
                <a:solidFill>
                  <a:srgbClr val="FF0000"/>
                </a:solidFill>
              </a:rPr>
              <a:t> </a:t>
            </a:r>
            <a:r>
              <a:rPr lang="en-US" dirty="0" err="1" smtClean="0">
                <a:solidFill>
                  <a:srgbClr val="FF0000"/>
                </a:solidFill>
              </a:rPr>
              <a:t>học</a:t>
            </a:r>
            <a:r>
              <a:rPr lang="en-US" dirty="0" smtClean="0">
                <a:solidFill>
                  <a:srgbClr val="FF0000"/>
                </a:solidFill>
              </a:rPr>
              <a:t> </a:t>
            </a:r>
            <a:r>
              <a:rPr lang="en-US" dirty="0" err="1" smtClean="0">
                <a:solidFill>
                  <a:srgbClr val="FF0000"/>
                </a:solidFill>
              </a:rPr>
              <a:t>sinh</a:t>
            </a:r>
            <a:r>
              <a:rPr lang="en-US" dirty="0" smtClean="0">
                <a:solidFill>
                  <a:srgbClr val="FF0000"/>
                </a:solidFill>
              </a:rPr>
              <a:t> </a:t>
            </a:r>
            <a:r>
              <a:rPr lang="en-US" dirty="0" err="1" smtClean="0">
                <a:solidFill>
                  <a:srgbClr val="FF0000"/>
                </a:solidFill>
              </a:rPr>
              <a:t>như</a:t>
            </a:r>
            <a:r>
              <a:rPr lang="en-US" dirty="0" smtClean="0">
                <a:solidFill>
                  <a:srgbClr val="FF0000"/>
                </a:solidFill>
              </a:rPr>
              <a:t> </a:t>
            </a:r>
            <a:r>
              <a:rPr lang="en-US" dirty="0" err="1" smtClean="0">
                <a:solidFill>
                  <a:srgbClr val="FF0000"/>
                </a:solidFill>
              </a:rPr>
              <a:t>thế</a:t>
            </a:r>
            <a:r>
              <a:rPr lang="en-US" dirty="0" smtClean="0">
                <a:solidFill>
                  <a:srgbClr val="FF0000"/>
                </a:solidFill>
              </a:rPr>
              <a:t> </a:t>
            </a:r>
            <a:r>
              <a:rPr lang="en-US" dirty="0" err="1" smtClean="0">
                <a:solidFill>
                  <a:srgbClr val="FF0000"/>
                </a:solidFill>
              </a:rPr>
              <a:t>nào</a:t>
            </a:r>
            <a:r>
              <a:rPr lang="en-US" dirty="0" smtClean="0">
                <a:solidFill>
                  <a:srgbClr val="FF0000"/>
                </a:solidFill>
              </a:rPr>
              <a:t>?</a:t>
            </a:r>
          </a:p>
          <a:p>
            <a:pPr marL="0" lvl="0" indent="0" algn="just">
              <a:buNone/>
            </a:pPr>
            <a:endParaRPr lang="ro-RO" dirty="0">
              <a:solidFill>
                <a:srgbClr val="008000"/>
              </a:solidFill>
            </a:endParaRPr>
          </a:p>
          <a:p>
            <a:endParaRPr lang="en-US" dirty="0"/>
          </a:p>
        </p:txBody>
      </p:sp>
      <p:sp>
        <p:nvSpPr>
          <p:cNvPr id="4" name="Slide Number Placeholder 3"/>
          <p:cNvSpPr>
            <a:spLocks noGrp="1"/>
          </p:cNvSpPr>
          <p:nvPr>
            <p:ph type="sldNum" sz="quarter" idx="12"/>
          </p:nvPr>
        </p:nvSpPr>
        <p:spPr/>
        <p:txBody>
          <a:bodyPr/>
          <a:lstStyle/>
          <a:p>
            <a:fld id="{B7E721C0-1E85-41FC-946E-CBA03CD7D6E1}" type="slidenum">
              <a:rPr lang="en-US" smtClean="0"/>
              <a:pPr/>
              <a:t>33</a:t>
            </a:fld>
            <a:endParaRPr lang="en-US"/>
          </a:p>
        </p:txBody>
      </p:sp>
    </p:spTree>
    <p:extLst>
      <p:ext uri="{BB962C8B-B14F-4D97-AF65-F5344CB8AC3E}">
        <p14:creationId xmlns:p14="http://schemas.microsoft.com/office/powerpoint/2010/main" val="3205265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304800" y="304800"/>
            <a:ext cx="8686800" cy="838200"/>
          </a:xfrm>
        </p:spPr>
        <p:txBody>
          <a:bodyPr/>
          <a:lstStyle/>
          <a:p>
            <a:pPr algn="ctr"/>
            <a:r>
              <a:rPr lang="en-US" altLang="en-US" sz="3200" dirty="0" err="1" smtClean="0">
                <a:latin typeface="Arial" panose="020B0604020202020204" pitchFamily="34" charset="0"/>
              </a:rPr>
              <a:t>HĐtnst</a:t>
            </a:r>
            <a:r>
              <a:rPr lang="en-US" altLang="en-US" sz="3200" dirty="0" smtClean="0">
                <a:latin typeface="Arial" panose="020B0604020202020204" pitchFamily="34" charset="0"/>
              </a:rPr>
              <a:t> </a:t>
            </a:r>
            <a:r>
              <a:rPr lang="en-US" altLang="en-US" sz="3200" dirty="0" err="1" smtClean="0">
                <a:latin typeface="Arial" panose="020B0604020202020204" pitchFamily="34" charset="0"/>
              </a:rPr>
              <a:t>tiếp</a:t>
            </a:r>
            <a:r>
              <a:rPr lang="en-US" altLang="en-US" sz="3200" dirty="0" smtClean="0">
                <a:latin typeface="Arial" panose="020B0604020202020204" pitchFamily="34" charset="0"/>
              </a:rPr>
              <a:t> </a:t>
            </a:r>
            <a:r>
              <a:rPr lang="en-US" altLang="en-US" sz="3200" dirty="0" err="1" smtClean="0">
                <a:latin typeface="Arial" panose="020B0604020202020204" pitchFamily="34" charset="0"/>
              </a:rPr>
              <a:t>cận</a:t>
            </a:r>
            <a:r>
              <a:rPr lang="en-US" altLang="en-US" sz="3200" dirty="0" smtClean="0">
                <a:latin typeface="Arial" panose="020B0604020202020204" pitchFamily="34" charset="0"/>
              </a:rPr>
              <a:t> </a:t>
            </a:r>
            <a:r>
              <a:rPr lang="en-US" altLang="en-US" sz="3200" dirty="0" err="1" smtClean="0">
                <a:latin typeface="Arial" panose="020B0604020202020204" pitchFamily="34" charset="0"/>
              </a:rPr>
              <a:t>phát</a:t>
            </a:r>
            <a:r>
              <a:rPr lang="en-US" altLang="en-US" sz="3200" dirty="0" smtClean="0">
                <a:latin typeface="Arial" panose="020B0604020202020204" pitchFamily="34" charset="0"/>
              </a:rPr>
              <a:t> </a:t>
            </a:r>
            <a:r>
              <a:rPr lang="en-US" altLang="en-US" sz="3200" dirty="0" err="1" smtClean="0">
                <a:latin typeface="Arial" panose="020B0604020202020204" pitchFamily="34" charset="0"/>
              </a:rPr>
              <a:t>triển</a:t>
            </a:r>
            <a:r>
              <a:rPr lang="en-US" altLang="en-US" sz="3200" dirty="0" smtClean="0">
                <a:latin typeface="Arial" panose="020B0604020202020204" pitchFamily="34" charset="0"/>
              </a:rPr>
              <a:t> NĂNG LỰC</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7558248"/>
              </p:ext>
            </p:extLst>
          </p:nvPr>
        </p:nvGraphicFramePr>
        <p:xfrm>
          <a:off x="0" y="1524000"/>
          <a:ext cx="9144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4807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0" y="12700"/>
            <a:ext cx="9067800" cy="1143000"/>
          </a:xfrm>
        </p:spPr>
        <p:txBody>
          <a:bodyPr>
            <a:normAutofit/>
          </a:bodyPr>
          <a:lstStyle/>
          <a:p>
            <a:pPr algn="ctr" eaLnBrk="1" hangingPunct="1"/>
            <a:r>
              <a:rPr lang="en-US" altLang="en-US" sz="2800" dirty="0" err="1" smtClean="0">
                <a:solidFill>
                  <a:srgbClr val="000090"/>
                </a:solidFill>
                <a:latin typeface="Arial" panose="020B0604020202020204" pitchFamily="34" charset="0"/>
              </a:rPr>
              <a:t>Mô</a:t>
            </a:r>
            <a:r>
              <a:rPr lang="en-US" altLang="en-US" sz="2800" dirty="0" smtClean="0">
                <a:solidFill>
                  <a:srgbClr val="000090"/>
                </a:solidFill>
                <a:latin typeface="Arial" panose="020B0604020202020204" pitchFamily="34" charset="0"/>
              </a:rPr>
              <a:t> </a:t>
            </a:r>
            <a:r>
              <a:rPr lang="en-US" altLang="en-US" sz="2800" dirty="0" err="1" smtClean="0">
                <a:solidFill>
                  <a:srgbClr val="000090"/>
                </a:solidFill>
                <a:latin typeface="Arial" panose="020B0604020202020204" pitchFamily="34" charset="0"/>
              </a:rPr>
              <a:t>hình</a:t>
            </a:r>
            <a:r>
              <a:rPr lang="en-US" altLang="en-US" sz="2800" dirty="0" smtClean="0">
                <a:solidFill>
                  <a:srgbClr val="000090"/>
                </a:solidFill>
                <a:latin typeface="Arial" panose="020B0604020202020204" pitchFamily="34" charset="0"/>
              </a:rPr>
              <a:t> </a:t>
            </a:r>
            <a:r>
              <a:rPr lang="en-US" altLang="en-US" sz="2800" dirty="0" err="1" smtClean="0">
                <a:solidFill>
                  <a:srgbClr val="000090"/>
                </a:solidFill>
                <a:latin typeface="Arial" panose="020B0604020202020204" pitchFamily="34" charset="0"/>
              </a:rPr>
              <a:t>tảng</a:t>
            </a:r>
            <a:r>
              <a:rPr lang="en-US" altLang="en-US" sz="2800" dirty="0" smtClean="0">
                <a:solidFill>
                  <a:srgbClr val="000090"/>
                </a:solidFill>
                <a:latin typeface="Arial" panose="020B0604020202020204" pitchFamily="34" charset="0"/>
              </a:rPr>
              <a:t> </a:t>
            </a:r>
            <a:r>
              <a:rPr lang="en-US" altLang="en-US" sz="2800" dirty="0" err="1" smtClean="0">
                <a:solidFill>
                  <a:srgbClr val="000090"/>
                </a:solidFill>
                <a:latin typeface="Arial" panose="020B0604020202020204" pitchFamily="34" charset="0"/>
              </a:rPr>
              <a:t>băng</a:t>
            </a:r>
            <a:r>
              <a:rPr lang="en-US" altLang="en-US" sz="2800" dirty="0" smtClean="0">
                <a:solidFill>
                  <a:srgbClr val="000090"/>
                </a:solidFill>
                <a:latin typeface="Arial" panose="020B0604020202020204" pitchFamily="34" charset="0"/>
              </a:rPr>
              <a:t> </a:t>
            </a:r>
            <a:r>
              <a:rPr lang="en-US" altLang="en-US" sz="2800" dirty="0" err="1" smtClean="0">
                <a:solidFill>
                  <a:srgbClr val="000090"/>
                </a:solidFill>
                <a:latin typeface="Arial" panose="020B0604020202020204" pitchFamily="34" charset="0"/>
              </a:rPr>
              <a:t>về</a:t>
            </a:r>
            <a:r>
              <a:rPr lang="en-US" altLang="en-US" sz="2800" dirty="0" smtClean="0">
                <a:solidFill>
                  <a:srgbClr val="000090"/>
                </a:solidFill>
                <a:latin typeface="Arial" panose="020B0604020202020204" pitchFamily="34" charset="0"/>
              </a:rPr>
              <a:t> </a:t>
            </a:r>
            <a:r>
              <a:rPr lang="en-US" altLang="en-US" sz="2800" dirty="0" err="1" smtClean="0">
                <a:solidFill>
                  <a:srgbClr val="000090"/>
                </a:solidFill>
                <a:latin typeface="Arial" panose="020B0604020202020204" pitchFamily="34" charset="0"/>
              </a:rPr>
              <a:t>cấu</a:t>
            </a:r>
            <a:r>
              <a:rPr lang="en-US" altLang="en-US" sz="2800" dirty="0" smtClean="0">
                <a:solidFill>
                  <a:srgbClr val="000090"/>
                </a:solidFill>
                <a:latin typeface="Arial" panose="020B0604020202020204" pitchFamily="34" charset="0"/>
              </a:rPr>
              <a:t> </a:t>
            </a:r>
            <a:r>
              <a:rPr lang="en-US" altLang="en-US" sz="2800" dirty="0" err="1" smtClean="0">
                <a:solidFill>
                  <a:srgbClr val="000090"/>
                </a:solidFill>
                <a:latin typeface="Arial" panose="020B0604020202020204" pitchFamily="34" charset="0"/>
              </a:rPr>
              <a:t>trúc</a:t>
            </a:r>
            <a:r>
              <a:rPr lang="en-US" altLang="en-US" sz="2800" dirty="0" smtClean="0">
                <a:solidFill>
                  <a:srgbClr val="000090"/>
                </a:solidFill>
                <a:latin typeface="Arial" panose="020B0604020202020204" pitchFamily="34" charset="0"/>
              </a:rPr>
              <a:t> </a:t>
            </a:r>
            <a:r>
              <a:rPr lang="en-US" altLang="en-US" sz="2800" dirty="0" err="1" smtClean="0">
                <a:solidFill>
                  <a:srgbClr val="000090"/>
                </a:solidFill>
                <a:latin typeface="Arial" panose="020B0604020202020204" pitchFamily="34" charset="0"/>
              </a:rPr>
              <a:t>năng</a:t>
            </a:r>
            <a:r>
              <a:rPr lang="en-US" altLang="en-US" sz="2800" dirty="0" smtClean="0">
                <a:solidFill>
                  <a:srgbClr val="000090"/>
                </a:solidFill>
                <a:latin typeface="Arial" panose="020B0604020202020204" pitchFamily="34" charset="0"/>
              </a:rPr>
              <a:t> </a:t>
            </a:r>
            <a:r>
              <a:rPr lang="en-US" altLang="en-US" sz="2800" dirty="0" err="1" smtClean="0">
                <a:solidFill>
                  <a:srgbClr val="000090"/>
                </a:solidFill>
                <a:latin typeface="Arial" panose="020B0604020202020204" pitchFamily="34" charset="0"/>
              </a:rPr>
              <a:t>lực</a:t>
            </a:r>
            <a:r>
              <a:rPr lang="en-US" altLang="en-US" sz="2800" dirty="0" smtClean="0">
                <a:solidFill>
                  <a:srgbClr val="000090"/>
                </a:solidFill>
                <a:latin typeface="Arial" panose="020B0604020202020204" pitchFamily="34" charset="0"/>
              </a:rPr>
              <a:t> </a:t>
            </a:r>
            <a:r>
              <a:rPr lang="en-US" altLang="en-US" sz="2800" dirty="0" err="1" smtClean="0">
                <a:solidFill>
                  <a:srgbClr val="000090"/>
                </a:solidFill>
                <a:latin typeface="Arial" panose="020B0604020202020204" pitchFamily="34" charset="0"/>
              </a:rPr>
              <a:t>và</a:t>
            </a:r>
            <a:r>
              <a:rPr lang="en-US" altLang="en-US" sz="2800" dirty="0" smtClean="0">
                <a:solidFill>
                  <a:srgbClr val="000090"/>
                </a:solidFill>
                <a:latin typeface="Arial" panose="020B0604020202020204" pitchFamily="34" charset="0"/>
              </a:rPr>
              <a:t> con </a:t>
            </a:r>
            <a:r>
              <a:rPr lang="en-US" altLang="en-US" sz="2800" dirty="0" err="1" smtClean="0">
                <a:solidFill>
                  <a:srgbClr val="000090"/>
                </a:solidFill>
                <a:latin typeface="Arial" panose="020B0604020202020204" pitchFamily="34" charset="0"/>
              </a:rPr>
              <a:t>đường</a:t>
            </a:r>
            <a:r>
              <a:rPr lang="en-US" altLang="en-US" sz="2800" dirty="0" smtClean="0">
                <a:solidFill>
                  <a:srgbClr val="000090"/>
                </a:solidFill>
                <a:latin typeface="Arial" panose="020B0604020202020204" pitchFamily="34" charset="0"/>
              </a:rPr>
              <a:t> </a:t>
            </a:r>
            <a:r>
              <a:rPr lang="en-US" altLang="en-US" sz="2800" dirty="0" err="1" smtClean="0">
                <a:solidFill>
                  <a:srgbClr val="000090"/>
                </a:solidFill>
                <a:latin typeface="Arial" panose="020B0604020202020204" pitchFamily="34" charset="0"/>
              </a:rPr>
              <a:t>hình</a:t>
            </a:r>
            <a:r>
              <a:rPr lang="en-US" altLang="en-US" sz="2800" dirty="0" smtClean="0">
                <a:solidFill>
                  <a:srgbClr val="000090"/>
                </a:solidFill>
                <a:latin typeface="Arial" panose="020B0604020202020204" pitchFamily="34" charset="0"/>
              </a:rPr>
              <a:t> </a:t>
            </a:r>
            <a:r>
              <a:rPr lang="en-US" altLang="en-US" sz="2800" dirty="0" err="1" smtClean="0">
                <a:solidFill>
                  <a:srgbClr val="000090"/>
                </a:solidFill>
                <a:latin typeface="Arial" panose="020B0604020202020204" pitchFamily="34" charset="0"/>
              </a:rPr>
              <a:t>thành</a:t>
            </a:r>
            <a:endParaRPr lang="en-US" altLang="en-US" sz="2800" dirty="0" smtClean="0">
              <a:solidFill>
                <a:srgbClr val="000090"/>
              </a:solidFill>
              <a:latin typeface="Arial" panose="020B0604020202020204" pitchFamily="34" charset="0"/>
            </a:endParaRPr>
          </a:p>
        </p:txBody>
      </p:sp>
      <p:pic>
        <p:nvPicPr>
          <p:cNvPr id="3076"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876800" y="1676400"/>
            <a:ext cx="3311525" cy="4525963"/>
          </a:xfrm>
          <a:ln>
            <a:solidFill>
              <a:srgbClr val="0668A1"/>
            </a:solidFill>
            <a:miter lim="800000"/>
            <a:headEnd/>
            <a:tailEnd/>
          </a:ln>
          <a:extLs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
        <p:nvSpPr>
          <p:cNvPr id="3077" name="Text Box 5"/>
          <p:cNvSpPr txBox="1">
            <a:spLocks noChangeArrowheads="1"/>
          </p:cNvSpPr>
          <p:nvPr/>
        </p:nvSpPr>
        <p:spPr bwMode="auto">
          <a:xfrm>
            <a:off x="1524000" y="1752600"/>
            <a:ext cx="2976563" cy="4708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nl-NL" altLang="en-US" sz="2400" b="0" i="0" u="none" strike="noStrike" kern="1200" cap="none" spc="0" normalizeH="0" baseline="0" noProof="0" dirty="0" smtClean="0">
                <a:ln>
                  <a:noFill/>
                </a:ln>
                <a:solidFill>
                  <a:srgbClr val="000099"/>
                </a:solidFill>
                <a:effectLst/>
                <a:uLnTx/>
                <a:uFillTx/>
                <a:latin typeface="Tahoma" panose="020B0604030504040204" pitchFamily="34" charset="0"/>
                <a:ea typeface="MS PGothic" panose="020B0600070205080204" pitchFamily="34" charset="-128"/>
                <a:cs typeface="Arial" panose="020B0604020202020204" pitchFamily="34" charset="0"/>
              </a:rPr>
              <a:t>Hành vi / Hoạt</a:t>
            </a:r>
            <a:r>
              <a:rPr kumimoji="0" lang="nl-NL" altLang="en-US" sz="2400" b="0" i="0" u="none" strike="noStrike" kern="1200" cap="none" spc="0" normalizeH="0" noProof="0" dirty="0" smtClean="0">
                <a:ln>
                  <a:noFill/>
                </a:ln>
                <a:solidFill>
                  <a:srgbClr val="000099"/>
                </a:solidFill>
                <a:effectLst/>
                <a:uLnTx/>
                <a:uFillTx/>
                <a:latin typeface="Tahoma" panose="020B0604030504040204" pitchFamily="34" charset="0"/>
                <a:ea typeface="MS PGothic" panose="020B0600070205080204" pitchFamily="34" charset="-128"/>
                <a:cs typeface="Arial" panose="020B0604020202020204" pitchFamily="34" charset="0"/>
              </a:rPr>
              <a:t> động</a:t>
            </a:r>
            <a:endParaRPr kumimoji="0" lang="nl-NL" altLang="en-US" sz="2400" b="0" i="0" u="none" strike="noStrike" kern="1200" cap="none" spc="0" normalizeH="0" baseline="0" noProof="0" dirty="0" smtClean="0">
              <a:ln>
                <a:noFill/>
              </a:ln>
              <a:solidFill>
                <a:srgbClr val="000099"/>
              </a:solidFill>
              <a:effectLst/>
              <a:uLnTx/>
              <a:uFillTx/>
              <a:latin typeface="Tahoma" panose="020B060403050404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nl-NL" altLang="en-US" sz="2400" b="0" i="0" u="none" strike="noStrike" kern="1200" cap="none" spc="0" normalizeH="0" baseline="0" noProof="0" dirty="0" smtClean="0">
                <a:ln>
                  <a:noFill/>
                </a:ln>
                <a:solidFill>
                  <a:srgbClr val="000099"/>
                </a:solidFill>
                <a:effectLst/>
                <a:uLnTx/>
                <a:uFillTx/>
                <a:latin typeface="Tahoma" panose="020B0604030504040204" pitchFamily="34" charset="0"/>
                <a:ea typeface="MS PGothic" panose="020B0600070205080204" pitchFamily="34" charset="-128"/>
                <a:cs typeface="Arial" panose="020B0604020202020204" pitchFamily="34" charset="0"/>
              </a:rPr>
              <a:t>(quan sát được)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smtClean="0">
                <a:ln>
                  <a:noFill/>
                </a:ln>
                <a:solidFill>
                  <a:srgbClr val="FF0000"/>
                </a:solidFill>
                <a:effectLst/>
                <a:uLnTx/>
                <a:uFillTx/>
                <a:latin typeface="Trebuchet MS" panose="020B0603020202020204" pitchFamily="34" charset="0"/>
                <a:ea typeface="MS PGothic" panose="020B0600070205080204" pitchFamily="34" charset="-128"/>
                <a:cs typeface="Arial" panose="020B0604020202020204" pitchFamily="34" charset="0"/>
              </a:rPr>
              <a:t>Kiến</a:t>
            </a:r>
            <a:r>
              <a:rPr kumimoji="0" lang="en-US" altLang="en-US" sz="2400" b="0" i="0" u="none" strike="noStrike" kern="1200" cap="none" spc="0" normalizeH="0" baseline="0" noProof="0" dirty="0" smtClean="0">
                <a:ln>
                  <a:noFill/>
                </a:ln>
                <a:solidFill>
                  <a:srgbClr val="FF0000"/>
                </a:solidFill>
                <a:effectLst/>
                <a:uLnTx/>
                <a:uFillTx/>
                <a:latin typeface="Trebuchet MS" panose="020B0603020202020204" pitchFamily="34" charset="0"/>
                <a:ea typeface="MS PGothic" panose="020B0600070205080204" pitchFamily="34" charset="-128"/>
                <a:cs typeface="Arial" panose="020B0604020202020204" pitchFamily="34" charset="0"/>
              </a:rPr>
              <a:t> </a:t>
            </a:r>
            <a:r>
              <a:rPr kumimoji="0" lang="en-US" altLang="en-US" sz="2400" b="0" i="0" u="none" strike="noStrike" kern="1200" cap="none" spc="0" normalizeH="0" baseline="0" noProof="0" dirty="0" err="1" smtClean="0">
                <a:ln>
                  <a:noFill/>
                </a:ln>
                <a:solidFill>
                  <a:srgbClr val="FF0000"/>
                </a:solidFill>
                <a:effectLst/>
                <a:uLnTx/>
                <a:uFillTx/>
                <a:latin typeface="Trebuchet MS" panose="020B0603020202020204" pitchFamily="34" charset="0"/>
                <a:ea typeface="MS PGothic" panose="020B0600070205080204" pitchFamily="34" charset="-128"/>
                <a:cs typeface="Arial" panose="020B0604020202020204" pitchFamily="34" charset="0"/>
              </a:rPr>
              <a:t>thức</a:t>
            </a:r>
            <a:endParaRPr kumimoji="0" lang="en-US" altLang="en-US" sz="2400" b="0" i="0" u="none" strike="noStrike" kern="1200" cap="none" spc="0" normalizeH="0" baseline="0" noProof="0" dirty="0" smtClean="0">
              <a:ln>
                <a:noFill/>
              </a:ln>
              <a:solidFill>
                <a:srgbClr val="FF0000"/>
              </a:solidFill>
              <a:effectLst/>
              <a:uLnTx/>
              <a:uFillTx/>
              <a:latin typeface="Trebuchet MS" panose="020B0603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smtClean="0">
                <a:ln>
                  <a:noFill/>
                </a:ln>
                <a:solidFill>
                  <a:srgbClr val="FF0000"/>
                </a:solidFill>
                <a:effectLst/>
                <a:uLnTx/>
                <a:uFillTx/>
                <a:latin typeface="Trebuchet MS" panose="020B0603020202020204" pitchFamily="34" charset="0"/>
                <a:ea typeface="MS PGothic" panose="020B0600070205080204" pitchFamily="34" charset="-128"/>
                <a:cs typeface="Arial" panose="020B0604020202020204" pitchFamily="34" charset="0"/>
              </a:rPr>
              <a:t>Kỹ</a:t>
            </a:r>
            <a:r>
              <a:rPr kumimoji="0" lang="en-US" altLang="en-US" sz="2400" b="0" i="0" u="none" strike="noStrike" kern="1200" cap="none" spc="0" normalizeH="0" baseline="0" noProof="0" dirty="0" smtClean="0">
                <a:ln>
                  <a:noFill/>
                </a:ln>
                <a:solidFill>
                  <a:srgbClr val="FF0000"/>
                </a:solidFill>
                <a:effectLst/>
                <a:uLnTx/>
                <a:uFillTx/>
                <a:latin typeface="Trebuchet MS" panose="020B0603020202020204" pitchFamily="34" charset="0"/>
                <a:ea typeface="MS PGothic" panose="020B0600070205080204" pitchFamily="34" charset="-128"/>
                <a:cs typeface="Arial" panose="020B0604020202020204" pitchFamily="34" charset="0"/>
              </a:rPr>
              <a:t> </a:t>
            </a:r>
            <a:r>
              <a:rPr kumimoji="0" lang="en-US" altLang="en-US" sz="2400" b="0" i="0" u="none" strike="noStrike" kern="1200" cap="none" spc="0" normalizeH="0" baseline="0" noProof="0" dirty="0" err="1" smtClean="0">
                <a:ln>
                  <a:noFill/>
                </a:ln>
                <a:solidFill>
                  <a:srgbClr val="FF0000"/>
                </a:solidFill>
                <a:effectLst/>
                <a:uLnTx/>
                <a:uFillTx/>
                <a:latin typeface="Trebuchet MS" panose="020B0603020202020204" pitchFamily="34" charset="0"/>
                <a:ea typeface="MS PGothic" panose="020B0600070205080204" pitchFamily="34" charset="-128"/>
                <a:cs typeface="Arial" panose="020B0604020202020204" pitchFamily="34" charset="0"/>
              </a:rPr>
              <a:t>năng</a:t>
            </a:r>
            <a:endParaRPr kumimoji="0" lang="en-US" altLang="en-US" sz="2400" b="0" i="0" u="none" strike="noStrike" kern="1200" cap="none" spc="0" normalizeH="0" baseline="0" noProof="0" dirty="0" smtClean="0">
              <a:ln>
                <a:noFill/>
              </a:ln>
              <a:solidFill>
                <a:srgbClr val="FF0000"/>
              </a:solidFill>
              <a:effectLst/>
              <a:uLnTx/>
              <a:uFillTx/>
              <a:latin typeface="Trebuchet MS" panose="020B0603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smtClean="0">
                <a:ln>
                  <a:noFill/>
                </a:ln>
                <a:solidFill>
                  <a:srgbClr val="FF0000"/>
                </a:solidFill>
                <a:effectLst/>
                <a:uLnTx/>
                <a:uFillTx/>
                <a:latin typeface="Trebuchet MS" panose="020B0603020202020204" pitchFamily="34" charset="0"/>
                <a:ea typeface="MS PGothic" panose="020B0600070205080204" pitchFamily="34" charset="-128"/>
                <a:cs typeface="Arial" panose="020B0604020202020204" pitchFamily="34" charset="0"/>
              </a:rPr>
              <a:t>Thái</a:t>
            </a:r>
            <a:r>
              <a:rPr kumimoji="0" lang="en-US" altLang="en-US" sz="2400" b="0" i="0" u="none" strike="noStrike" kern="1200" cap="none" spc="0" normalizeH="0" baseline="0" noProof="0" dirty="0" smtClean="0">
                <a:ln>
                  <a:noFill/>
                </a:ln>
                <a:solidFill>
                  <a:srgbClr val="FF0000"/>
                </a:solidFill>
                <a:effectLst/>
                <a:uLnTx/>
                <a:uFillTx/>
                <a:latin typeface="Trebuchet MS" panose="020B0603020202020204" pitchFamily="34" charset="0"/>
                <a:ea typeface="MS PGothic" panose="020B0600070205080204" pitchFamily="34" charset="-128"/>
                <a:cs typeface="Arial" panose="020B0604020202020204" pitchFamily="34" charset="0"/>
              </a:rPr>
              <a:t> </a:t>
            </a:r>
            <a:r>
              <a:rPr kumimoji="0" lang="en-US" altLang="en-US" sz="2400" b="0" i="0" u="none" strike="noStrike" kern="1200" cap="none" spc="0" normalizeH="0" baseline="0" noProof="0" dirty="0" err="1" smtClean="0">
                <a:ln>
                  <a:noFill/>
                </a:ln>
                <a:solidFill>
                  <a:srgbClr val="FF0000"/>
                </a:solidFill>
                <a:effectLst/>
                <a:uLnTx/>
                <a:uFillTx/>
                <a:latin typeface="Trebuchet MS" panose="020B0603020202020204" pitchFamily="34" charset="0"/>
                <a:ea typeface="MS PGothic" panose="020B0600070205080204" pitchFamily="34" charset="-128"/>
                <a:cs typeface="Arial" panose="020B0604020202020204" pitchFamily="34" charset="0"/>
              </a:rPr>
              <a:t>độ</a:t>
            </a:r>
            <a:endParaRPr kumimoji="0" lang="en-US" altLang="en-US" sz="2400" b="0" i="0" u="none" strike="noStrike" kern="1200" cap="none" spc="0" normalizeH="0" baseline="0" noProof="0" dirty="0" smtClean="0">
              <a:ln>
                <a:noFill/>
              </a:ln>
              <a:solidFill>
                <a:srgbClr val="FF0000"/>
              </a:solidFill>
              <a:effectLst/>
              <a:uLnTx/>
              <a:uFillTx/>
              <a:latin typeface="Trebuchet MS" panose="020B0603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rPr>
              <a:t>Chuẩn</a:t>
            </a:r>
            <a:r>
              <a:rPr kumimoji="0" lang="en-US" altLang="en-US" sz="2400" b="0" i="0" u="none" strike="noStrike" kern="1200" cap="none" spc="0" normalizeH="0" baseline="0" noProof="0" dirty="0"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rPr>
              <a:t>, </a:t>
            </a:r>
            <a:r>
              <a:rPr kumimoji="0" lang="en-US" altLang="en-US" sz="2400" b="0" i="0" u="none" strike="noStrike" kern="1200" cap="none" spc="0" normalizeH="0" baseline="0" noProof="0" dirty="0" err="1"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rPr>
              <a:t>giá</a:t>
            </a:r>
            <a:r>
              <a:rPr kumimoji="0" lang="en-US" altLang="en-US" sz="2400" b="0" i="0" u="none" strike="noStrike" kern="1200" cap="none" spc="0" normalizeH="0" baseline="0" noProof="0" dirty="0"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rPr>
              <a:t> </a:t>
            </a:r>
            <a:r>
              <a:rPr kumimoji="0" lang="en-US" altLang="en-US" sz="2400" b="0" i="0" u="none" strike="noStrike" kern="1200" cap="none" spc="0" normalizeH="0" baseline="0" noProof="0" dirty="0" err="1"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rPr>
              <a:t>trị</a:t>
            </a:r>
            <a:r>
              <a:rPr kumimoji="0" lang="en-US" altLang="en-US" sz="2400" b="0" i="0" u="none" strike="noStrike" kern="1200" cap="none" spc="0" normalizeH="0" baseline="0" noProof="0" dirty="0"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rPr>
              <a:t>, </a:t>
            </a:r>
            <a:r>
              <a:rPr kumimoji="0" lang="en-US" altLang="en-US" sz="2400" b="0" i="0" u="none" strike="noStrike" kern="1200" cap="none" spc="0" normalizeH="0" baseline="0" noProof="0" dirty="0" err="1"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rPr>
              <a:t>niềm</a:t>
            </a:r>
            <a:r>
              <a:rPr kumimoji="0" lang="en-US" altLang="en-US" sz="2400" b="0" i="0" u="none" strike="noStrike" kern="1200" cap="none" spc="0" normalizeH="0" baseline="0" noProof="0" dirty="0"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rPr>
              <a:t> tin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rPr>
              <a:t>Động</a:t>
            </a:r>
            <a:r>
              <a:rPr kumimoji="0" lang="en-US" altLang="en-US" sz="2400" b="0" i="0" u="none" strike="noStrike" kern="1200" cap="none" spc="0" normalizeH="0" baseline="0" noProof="0" dirty="0"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rPr>
              <a:t> </a:t>
            </a:r>
            <a:r>
              <a:rPr kumimoji="0" lang="en-US" altLang="en-US" sz="2400" b="0" i="0" u="none" strike="noStrike" kern="1200" cap="none" spc="0" normalizeH="0" baseline="0" noProof="0" dirty="0" err="1"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rPr>
              <a:t>cơ</a:t>
            </a:r>
            <a:endParaRPr kumimoji="0" lang="en-US" altLang="en-US" sz="2400" b="0" i="0" u="none" strike="noStrike" kern="1200" cap="none" spc="0" normalizeH="0" baseline="0" noProof="0" dirty="0"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rPr>
              <a:t>Nét</a:t>
            </a:r>
            <a:r>
              <a:rPr kumimoji="0" lang="en-US" altLang="en-US" sz="2400" b="0" i="0" u="none" strike="noStrike" kern="1200" cap="none" spc="0" normalizeH="0" baseline="0" noProof="0" dirty="0"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rPr>
              <a:t> </a:t>
            </a:r>
            <a:r>
              <a:rPr kumimoji="0" lang="en-US" altLang="en-US" sz="2400" b="0" i="0" u="none" strike="noStrike" kern="1200" cap="none" spc="0" normalizeH="0" baseline="0" noProof="0" dirty="0" err="1"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rPr>
              <a:t>nhân</a:t>
            </a:r>
            <a:r>
              <a:rPr kumimoji="0" lang="en-US" altLang="en-US" sz="2400" b="0" i="0" u="none" strike="noStrike" kern="1200" cap="none" spc="0" normalizeH="0" baseline="0" noProof="0" dirty="0"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rPr>
              <a:t> </a:t>
            </a:r>
            <a:r>
              <a:rPr kumimoji="0" lang="en-US" altLang="en-US" sz="2400" b="0" i="0" u="none" strike="noStrike" kern="1200" cap="none" spc="0" normalizeH="0" baseline="0" noProof="0" dirty="0" err="1"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rPr>
              <a:t>cách</a:t>
            </a:r>
            <a:endParaRPr kumimoji="0" lang="en-US" altLang="en-US" sz="2400" b="0" i="0" u="none" strike="noStrike" kern="1200" cap="none" spc="0" normalizeH="0" baseline="0" noProof="0" dirty="0"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err="1"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rPr>
              <a:t>Tư</a:t>
            </a:r>
            <a:r>
              <a:rPr kumimoji="0" lang="en-US" altLang="en-US" sz="2400" b="0" i="0" u="none" strike="noStrike" kern="1200" cap="none" spc="0" normalizeH="0" baseline="0" noProof="0" dirty="0"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rPr>
              <a:t> </a:t>
            </a:r>
            <a:r>
              <a:rPr kumimoji="0" lang="en-US" altLang="en-US" sz="2400" b="0" i="0" u="none" strike="noStrike" kern="1200" cap="none" spc="0" normalizeH="0" baseline="0" noProof="0" dirty="0" err="1"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rPr>
              <a:t>chất</a:t>
            </a:r>
            <a:endParaRPr kumimoji="0" lang="nl-NL" altLang="en-US" sz="2400" b="0" i="0" u="none" strike="noStrike" kern="1200" cap="none" spc="0" normalizeH="0" baseline="0" noProof="0" dirty="0" smtClean="0">
              <a:ln>
                <a:noFill/>
              </a:ln>
              <a:solidFill>
                <a:srgbClr val="000099"/>
              </a:solidFill>
              <a:effectLst/>
              <a:uLnTx/>
              <a:uFillTx/>
              <a:latin typeface="Trebuchet MS" panose="020B0603020202020204" pitchFamily="34" charset="0"/>
              <a:ea typeface="MS PGothic" panose="020B0600070205080204" pitchFamily="34" charset="-128"/>
              <a:cs typeface="Arial" panose="020B0604020202020204" pitchFamily="34" charset="0"/>
            </a:endParaRPr>
          </a:p>
        </p:txBody>
      </p:sp>
      <p:sp>
        <p:nvSpPr>
          <p:cNvPr id="3078" name="Text Box 6"/>
          <p:cNvSpPr txBox="1">
            <a:spLocks noChangeArrowheads="1"/>
          </p:cNvSpPr>
          <p:nvPr/>
        </p:nvSpPr>
        <p:spPr bwMode="auto">
          <a:xfrm>
            <a:off x="381000" y="1600200"/>
            <a:ext cx="1143000" cy="4894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smtClean="0">
                <a:ln>
                  <a:noFill/>
                </a:ln>
                <a:solidFill>
                  <a:prstClr val="black"/>
                </a:solidFill>
                <a:effectLst/>
                <a:uLnTx/>
                <a:uFillTx/>
                <a:latin typeface="Tahoma" panose="020B0604030504040204" pitchFamily="34" charset="0"/>
                <a:ea typeface="MS PGothic" panose="020B0600070205080204" pitchFamily="34" charset="-128"/>
                <a:cs typeface="Arial" panose="020B0604020202020204" pitchFamily="34" charset="0"/>
              </a:rPr>
              <a:t>1.</a:t>
            </a:r>
            <a:r>
              <a:rPr kumimoji="0" lang="en-US" altLang="en-US" sz="2400" b="0" i="0" u="none" strike="noStrike" kern="1200" cap="none" spc="0" normalizeH="0" baseline="0" noProof="0" smtClean="0">
                <a:ln>
                  <a:noFill/>
                </a:ln>
                <a:solidFill>
                  <a:prstClr val="black"/>
                </a:solidFill>
                <a:effectLst/>
                <a:uLnTx/>
                <a:uFillTx/>
                <a:latin typeface="Tahoma" panose="020B0604030504040204" pitchFamily="34" charset="0"/>
                <a:ea typeface="MS PGothic" panose="020B0600070205080204" pitchFamily="34" charset="-128"/>
                <a:cs typeface="Arial" panose="020B0604020202020204" pitchFamily="34" charset="0"/>
              </a:rPr>
              <a:t>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smtClean="0">
                <a:ln>
                  <a:noFill/>
                </a:ln>
                <a:solidFill>
                  <a:prstClr val="black"/>
                </a:solidFill>
                <a:effectLst/>
                <a:uLnTx/>
                <a:uFillTx/>
                <a:latin typeface="Tahoma" panose="020B0604030504040204" pitchFamily="34" charset="0"/>
                <a:ea typeface="MS PGothic" panose="020B0600070205080204" pitchFamily="34" charset="-128"/>
                <a:cs typeface="Arial" panose="020B0604020202020204" pitchFamily="34" charset="0"/>
              </a:rPr>
              <a:t>Làm</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smtClean="0">
              <a:ln>
                <a:noFill/>
              </a:ln>
              <a:solidFill>
                <a:prstClr val="black"/>
              </a:solidFill>
              <a:effectLst/>
              <a:uLnTx/>
              <a:uFillTx/>
              <a:latin typeface="Tahoma" panose="020B060403050404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smtClean="0">
                <a:ln>
                  <a:noFill/>
                </a:ln>
                <a:solidFill>
                  <a:prstClr val="black"/>
                </a:solidFill>
                <a:effectLst/>
                <a:uLnTx/>
                <a:uFillTx/>
                <a:latin typeface="Tahoma" panose="020B0604030504040204" pitchFamily="34" charset="0"/>
                <a:ea typeface="MS PGothic" panose="020B0600070205080204" pitchFamily="34" charset="-128"/>
                <a:cs typeface="Arial" panose="020B0604020202020204" pitchFamily="34" charset="0"/>
              </a:rPr>
              <a:t>2.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smtClean="0">
                <a:ln>
                  <a:noFill/>
                </a:ln>
                <a:solidFill>
                  <a:prstClr val="black"/>
                </a:solidFill>
                <a:effectLst/>
                <a:uLnTx/>
                <a:uFillTx/>
                <a:latin typeface="Tahoma" panose="020B0604030504040204" pitchFamily="34" charset="0"/>
                <a:ea typeface="MS PGothic" panose="020B0600070205080204" pitchFamily="34" charset="-128"/>
                <a:cs typeface="Arial" panose="020B0604020202020204" pitchFamily="34" charset="0"/>
              </a:rPr>
              <a:t>Suy nghĩ</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2400" b="0" i="0" u="none" strike="noStrike" kern="1200" cap="none" spc="0" normalizeH="0" baseline="0" noProof="0" smtClean="0">
              <a:ln>
                <a:noFill/>
              </a:ln>
              <a:solidFill>
                <a:prstClr val="black"/>
              </a:solidFill>
              <a:effectLst/>
              <a:uLnTx/>
              <a:uFillTx/>
              <a:latin typeface="Tahoma" panose="020B060403050404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smtClean="0">
                <a:ln>
                  <a:noFill/>
                </a:ln>
                <a:solidFill>
                  <a:prstClr val="black"/>
                </a:solidFill>
                <a:effectLst/>
                <a:uLnTx/>
                <a:uFillTx/>
                <a:latin typeface="Tahoma" panose="020B0604030504040204" pitchFamily="34" charset="0"/>
                <a:ea typeface="MS PGothic" panose="020B0600070205080204" pitchFamily="34" charset="-128"/>
                <a:cs typeface="Arial" panose="020B0604020202020204" pitchFamily="34" charset="0"/>
              </a:rPr>
              <a:t>3.</a:t>
            </a:r>
            <a:r>
              <a:rPr kumimoji="0" lang="en-US" altLang="en-US" sz="2400" b="0" i="0" u="none" strike="noStrike" kern="1200" cap="none" spc="0" normalizeH="0" baseline="0" noProof="0" smtClean="0">
                <a:ln>
                  <a:noFill/>
                </a:ln>
                <a:solidFill>
                  <a:prstClr val="black"/>
                </a:solidFill>
                <a:effectLst/>
                <a:uLnTx/>
                <a:uFillTx/>
                <a:latin typeface="Tahoma" panose="020B0604030504040204" pitchFamily="34" charset="0"/>
                <a:ea typeface="MS PGothic" panose="020B0600070205080204" pitchFamily="34" charset="-128"/>
                <a:cs typeface="Arial" panose="020B0604020202020204" pitchFamily="34" charset="0"/>
              </a:rPr>
              <a:t> Mong muốn</a:t>
            </a:r>
          </a:p>
        </p:txBody>
      </p:sp>
    </p:spTree>
    <p:extLst>
      <p:ext uri="{BB962C8B-B14F-4D97-AF65-F5344CB8AC3E}">
        <p14:creationId xmlns:p14="http://schemas.microsoft.com/office/powerpoint/2010/main" val="3606311888"/>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37457" y="114300"/>
            <a:ext cx="8686800" cy="1155700"/>
          </a:xfrm>
        </p:spPr>
        <p:txBody>
          <a:bodyPr/>
          <a:lstStyle/>
          <a:p>
            <a:pPr algn="ctr"/>
            <a:r>
              <a:rPr lang="en-US" sz="2400" dirty="0">
                <a:solidFill>
                  <a:srgbClr val="FF0000"/>
                </a:solidFill>
              </a:rPr>
              <a:t>TIẾP CẬN NĂNG LỰC</a:t>
            </a:r>
            <a:r>
              <a:rPr lang="en-US" sz="2400" dirty="0">
                <a:solidFill>
                  <a:schemeClr val="tx1"/>
                </a:solidFill>
              </a:rPr>
              <a:t>-------</a:t>
            </a:r>
            <a:r>
              <a:rPr lang="en-US" sz="2400" dirty="0"/>
              <a:t>-----------</a:t>
            </a:r>
            <a:r>
              <a:rPr lang="en-US" sz="2400" dirty="0">
                <a:solidFill>
                  <a:srgbClr val="0000FF"/>
                </a:solidFill>
              </a:rPr>
              <a:t>TIẾP CẬN  NỘI DUNG</a:t>
            </a:r>
            <a:br>
              <a:rPr lang="en-US" sz="2400" dirty="0">
                <a:solidFill>
                  <a:srgbClr val="0000FF"/>
                </a:solidFill>
              </a:rPr>
            </a:br>
            <a:r>
              <a:rPr lang="en-US" sz="2000" dirty="0" err="1">
                <a:solidFill>
                  <a:schemeClr val="tx1"/>
                </a:solidFill>
              </a:rPr>
              <a:t>Griffil</a:t>
            </a:r>
            <a:r>
              <a:rPr lang="en-US" sz="2000" dirty="0">
                <a:solidFill>
                  <a:schemeClr val="tx1"/>
                </a:solidFill>
              </a:rPr>
              <a:t> &amp; Smith (1997)</a:t>
            </a:r>
          </a:p>
        </p:txBody>
      </p:sp>
      <p:sp>
        <p:nvSpPr>
          <p:cNvPr id="7172" name="Rectangle 4"/>
          <p:cNvSpPr>
            <a:spLocks noChangeArrowheads="1"/>
          </p:cNvSpPr>
          <p:nvPr/>
        </p:nvSpPr>
        <p:spPr bwMode="auto">
          <a:xfrm>
            <a:off x="3657600" y="1447800"/>
            <a:ext cx="1828800" cy="4572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solidFill>
                  <a:srgbClr val="000000"/>
                </a:solidFill>
              </a:rPr>
              <a:t>Vai trò của GV</a:t>
            </a:r>
          </a:p>
        </p:txBody>
      </p:sp>
      <p:sp>
        <p:nvSpPr>
          <p:cNvPr id="7173" name="Rectangle 5"/>
          <p:cNvSpPr>
            <a:spLocks noChangeArrowheads="1"/>
          </p:cNvSpPr>
          <p:nvPr/>
        </p:nvSpPr>
        <p:spPr bwMode="auto">
          <a:xfrm>
            <a:off x="152400" y="1447800"/>
            <a:ext cx="3352800" cy="457200"/>
          </a:xfrm>
          <a:prstGeom prst="rect">
            <a:avLst/>
          </a:prstGeom>
          <a:solidFill>
            <a:srgbClr val="FFFFCC"/>
          </a:solidFill>
          <a:ln>
            <a:noFill/>
          </a:ln>
          <a:effectLst>
            <a:outerShdw dist="107763" dir="81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a:solidFill>
                  <a:srgbClr val="000000"/>
                </a:solidFill>
              </a:rPr>
              <a:t>Người thúc đẩy</a:t>
            </a:r>
          </a:p>
        </p:txBody>
      </p:sp>
      <p:sp>
        <p:nvSpPr>
          <p:cNvPr id="7175" name="Rectangle 7"/>
          <p:cNvSpPr>
            <a:spLocks noChangeArrowheads="1"/>
          </p:cNvSpPr>
          <p:nvPr/>
        </p:nvSpPr>
        <p:spPr bwMode="auto">
          <a:xfrm>
            <a:off x="5638800" y="1447800"/>
            <a:ext cx="3352800" cy="457200"/>
          </a:xfrm>
          <a:prstGeom prst="rect">
            <a:avLst/>
          </a:prstGeom>
          <a:solidFill>
            <a:srgbClr val="CCE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a:solidFill>
                  <a:srgbClr val="000000"/>
                </a:solidFill>
              </a:rPr>
              <a:t>Người truyền thụ</a:t>
            </a:r>
          </a:p>
        </p:txBody>
      </p:sp>
      <p:sp>
        <p:nvSpPr>
          <p:cNvPr id="7176" name="Rectangle 8"/>
          <p:cNvSpPr>
            <a:spLocks noChangeArrowheads="1"/>
          </p:cNvSpPr>
          <p:nvPr/>
        </p:nvSpPr>
        <p:spPr bwMode="auto">
          <a:xfrm>
            <a:off x="3657600" y="2082800"/>
            <a:ext cx="1828800" cy="4572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solidFill>
                  <a:srgbClr val="000000"/>
                </a:solidFill>
              </a:rPr>
              <a:t>Tập trung vào</a:t>
            </a:r>
          </a:p>
        </p:txBody>
      </p:sp>
      <p:sp>
        <p:nvSpPr>
          <p:cNvPr id="7177" name="Rectangle 9"/>
          <p:cNvSpPr>
            <a:spLocks noChangeArrowheads="1"/>
          </p:cNvSpPr>
          <p:nvPr/>
        </p:nvSpPr>
        <p:spPr bwMode="auto">
          <a:xfrm>
            <a:off x="152400" y="2082800"/>
            <a:ext cx="3352800" cy="457200"/>
          </a:xfrm>
          <a:prstGeom prst="rect">
            <a:avLst/>
          </a:prstGeom>
          <a:solidFill>
            <a:srgbClr val="FFFFCC"/>
          </a:solidFill>
          <a:ln>
            <a:noFill/>
          </a:ln>
          <a:effectLst>
            <a:outerShdw dist="107763" dir="81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a:solidFill>
                  <a:srgbClr val="000000"/>
                </a:solidFill>
              </a:rPr>
              <a:t>Sự sẵn sàng của người học</a:t>
            </a:r>
          </a:p>
        </p:txBody>
      </p:sp>
      <p:sp>
        <p:nvSpPr>
          <p:cNvPr id="7178" name="Rectangle 10"/>
          <p:cNvSpPr>
            <a:spLocks noChangeArrowheads="1"/>
          </p:cNvSpPr>
          <p:nvPr/>
        </p:nvSpPr>
        <p:spPr bwMode="auto">
          <a:xfrm>
            <a:off x="5638800" y="2082800"/>
            <a:ext cx="3352800" cy="457200"/>
          </a:xfrm>
          <a:prstGeom prst="rect">
            <a:avLst/>
          </a:prstGeom>
          <a:solidFill>
            <a:srgbClr val="CCE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a:solidFill>
                  <a:srgbClr val="000000"/>
                </a:solidFill>
              </a:rPr>
              <a:t>Hướng dẫn của giáo viên</a:t>
            </a:r>
          </a:p>
        </p:txBody>
      </p:sp>
      <p:sp>
        <p:nvSpPr>
          <p:cNvPr id="7179" name="Rectangle 11"/>
          <p:cNvSpPr>
            <a:spLocks noChangeArrowheads="1"/>
          </p:cNvSpPr>
          <p:nvPr/>
        </p:nvSpPr>
        <p:spPr bwMode="auto">
          <a:xfrm>
            <a:off x="3657600" y="2717800"/>
            <a:ext cx="1828800" cy="4572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solidFill>
                  <a:srgbClr val="000000"/>
                </a:solidFill>
              </a:rPr>
              <a:t>Học liệu</a:t>
            </a:r>
          </a:p>
        </p:txBody>
      </p:sp>
      <p:sp>
        <p:nvSpPr>
          <p:cNvPr id="7180" name="Rectangle 12"/>
          <p:cNvSpPr>
            <a:spLocks noChangeArrowheads="1"/>
          </p:cNvSpPr>
          <p:nvPr/>
        </p:nvSpPr>
        <p:spPr bwMode="auto">
          <a:xfrm>
            <a:off x="152400" y="2717800"/>
            <a:ext cx="3352800" cy="457200"/>
          </a:xfrm>
          <a:prstGeom prst="rect">
            <a:avLst/>
          </a:prstGeom>
          <a:solidFill>
            <a:srgbClr val="FFFFCC"/>
          </a:solidFill>
          <a:ln>
            <a:noFill/>
          </a:ln>
          <a:effectLst>
            <a:outerShdw dist="107763" dir="81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a:solidFill>
                  <a:srgbClr val="000000"/>
                </a:solidFill>
              </a:rPr>
              <a:t>Từ nhiều nguồn</a:t>
            </a:r>
          </a:p>
        </p:txBody>
      </p:sp>
      <p:sp>
        <p:nvSpPr>
          <p:cNvPr id="7181" name="Rectangle 13"/>
          <p:cNvSpPr>
            <a:spLocks noChangeArrowheads="1"/>
          </p:cNvSpPr>
          <p:nvPr/>
        </p:nvSpPr>
        <p:spPr bwMode="auto">
          <a:xfrm>
            <a:off x="5638800" y="2717800"/>
            <a:ext cx="3352800" cy="457200"/>
          </a:xfrm>
          <a:prstGeom prst="rect">
            <a:avLst/>
          </a:prstGeom>
          <a:solidFill>
            <a:srgbClr val="CCE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a:solidFill>
                  <a:srgbClr val="000000"/>
                </a:solidFill>
              </a:rPr>
              <a:t>Chủ yếu từ SGK</a:t>
            </a:r>
          </a:p>
        </p:txBody>
      </p:sp>
      <p:sp>
        <p:nvSpPr>
          <p:cNvPr id="7182" name="Rectangle 14"/>
          <p:cNvSpPr>
            <a:spLocks noChangeArrowheads="1"/>
          </p:cNvSpPr>
          <p:nvPr/>
        </p:nvSpPr>
        <p:spPr bwMode="auto">
          <a:xfrm>
            <a:off x="3657600" y="3352800"/>
            <a:ext cx="1828800" cy="4572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solidFill>
                  <a:srgbClr val="000000"/>
                </a:solidFill>
              </a:rPr>
              <a:t>Phản hồi</a:t>
            </a:r>
          </a:p>
        </p:txBody>
      </p:sp>
      <p:sp>
        <p:nvSpPr>
          <p:cNvPr id="7183" name="Rectangle 15"/>
          <p:cNvSpPr>
            <a:spLocks noChangeArrowheads="1"/>
          </p:cNvSpPr>
          <p:nvPr/>
        </p:nvSpPr>
        <p:spPr bwMode="auto">
          <a:xfrm>
            <a:off x="152400" y="3352800"/>
            <a:ext cx="3352800" cy="457200"/>
          </a:xfrm>
          <a:prstGeom prst="rect">
            <a:avLst/>
          </a:prstGeom>
          <a:solidFill>
            <a:srgbClr val="FFFFCC"/>
          </a:solidFill>
          <a:ln>
            <a:noFill/>
          </a:ln>
          <a:effectLst>
            <a:outerShdw dist="107763" dir="81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a:solidFill>
                  <a:srgbClr val="000000"/>
                </a:solidFill>
              </a:rPr>
              <a:t>Kịp thời, liên tục</a:t>
            </a:r>
          </a:p>
        </p:txBody>
      </p:sp>
      <p:sp>
        <p:nvSpPr>
          <p:cNvPr id="7184" name="Rectangle 16"/>
          <p:cNvSpPr>
            <a:spLocks noChangeArrowheads="1"/>
          </p:cNvSpPr>
          <p:nvPr/>
        </p:nvSpPr>
        <p:spPr bwMode="auto">
          <a:xfrm>
            <a:off x="5638800" y="3352800"/>
            <a:ext cx="3352800" cy="457200"/>
          </a:xfrm>
          <a:prstGeom prst="rect">
            <a:avLst/>
          </a:prstGeom>
          <a:solidFill>
            <a:srgbClr val="CCE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a:solidFill>
                  <a:srgbClr val="000000"/>
                </a:solidFill>
              </a:rPr>
              <a:t>Chậm và định kỳ</a:t>
            </a:r>
          </a:p>
        </p:txBody>
      </p:sp>
      <p:sp>
        <p:nvSpPr>
          <p:cNvPr id="7185" name="Rectangle 17"/>
          <p:cNvSpPr>
            <a:spLocks noChangeArrowheads="1"/>
          </p:cNvSpPr>
          <p:nvPr/>
        </p:nvSpPr>
        <p:spPr bwMode="auto">
          <a:xfrm>
            <a:off x="3657600" y="3987800"/>
            <a:ext cx="1828800" cy="4572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solidFill>
                  <a:srgbClr val="000000"/>
                </a:solidFill>
              </a:rPr>
              <a:t>Đánh giá</a:t>
            </a:r>
          </a:p>
        </p:txBody>
      </p:sp>
      <p:sp>
        <p:nvSpPr>
          <p:cNvPr id="7186" name="Rectangle 18"/>
          <p:cNvSpPr>
            <a:spLocks noChangeArrowheads="1"/>
          </p:cNvSpPr>
          <p:nvPr/>
        </p:nvSpPr>
        <p:spPr bwMode="auto">
          <a:xfrm>
            <a:off x="152400" y="3987800"/>
            <a:ext cx="3352800" cy="457200"/>
          </a:xfrm>
          <a:prstGeom prst="rect">
            <a:avLst/>
          </a:prstGeom>
          <a:solidFill>
            <a:srgbClr val="FFFFCC"/>
          </a:solidFill>
          <a:ln>
            <a:noFill/>
          </a:ln>
          <a:effectLst>
            <a:outerShdw dist="107763" dir="81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a:solidFill>
                  <a:srgbClr val="000000"/>
                </a:solidFill>
              </a:rPr>
              <a:t>Đối chiếu với tiêu chí</a:t>
            </a:r>
          </a:p>
        </p:txBody>
      </p:sp>
      <p:sp>
        <p:nvSpPr>
          <p:cNvPr id="7187" name="Rectangle 19"/>
          <p:cNvSpPr>
            <a:spLocks noChangeArrowheads="1"/>
          </p:cNvSpPr>
          <p:nvPr/>
        </p:nvSpPr>
        <p:spPr bwMode="auto">
          <a:xfrm>
            <a:off x="5638800" y="3987800"/>
            <a:ext cx="3352800" cy="457200"/>
          </a:xfrm>
          <a:prstGeom prst="rect">
            <a:avLst/>
          </a:prstGeom>
          <a:solidFill>
            <a:srgbClr val="CCE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a:solidFill>
                  <a:srgbClr val="000000"/>
                </a:solidFill>
              </a:rPr>
              <a:t>So sánh giữa các học sinh</a:t>
            </a:r>
          </a:p>
        </p:txBody>
      </p:sp>
      <p:sp>
        <p:nvSpPr>
          <p:cNvPr id="7188" name="Rectangle 20"/>
          <p:cNvSpPr>
            <a:spLocks noChangeArrowheads="1"/>
          </p:cNvSpPr>
          <p:nvPr/>
        </p:nvSpPr>
        <p:spPr bwMode="auto">
          <a:xfrm>
            <a:off x="3657600" y="4622800"/>
            <a:ext cx="1828800" cy="4572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solidFill>
                  <a:srgbClr val="000000"/>
                </a:solidFill>
              </a:rPr>
              <a:t>Việc học</a:t>
            </a:r>
          </a:p>
        </p:txBody>
      </p:sp>
      <p:sp>
        <p:nvSpPr>
          <p:cNvPr id="7189" name="Rectangle 21"/>
          <p:cNvSpPr>
            <a:spLocks noChangeArrowheads="1"/>
          </p:cNvSpPr>
          <p:nvPr/>
        </p:nvSpPr>
        <p:spPr bwMode="auto">
          <a:xfrm>
            <a:off x="152400" y="4622800"/>
            <a:ext cx="3352800" cy="457200"/>
          </a:xfrm>
          <a:prstGeom prst="rect">
            <a:avLst/>
          </a:prstGeom>
          <a:solidFill>
            <a:srgbClr val="FFFFCC"/>
          </a:solidFill>
          <a:ln>
            <a:noFill/>
          </a:ln>
          <a:effectLst>
            <a:outerShdw dist="107763" dir="81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a:solidFill>
                  <a:srgbClr val="000000"/>
                </a:solidFill>
              </a:rPr>
              <a:t>Khám phá, lập luận, GQVĐ</a:t>
            </a:r>
          </a:p>
        </p:txBody>
      </p:sp>
      <p:sp>
        <p:nvSpPr>
          <p:cNvPr id="7190" name="Rectangle 22"/>
          <p:cNvSpPr>
            <a:spLocks noChangeArrowheads="1"/>
          </p:cNvSpPr>
          <p:nvPr/>
        </p:nvSpPr>
        <p:spPr bwMode="auto">
          <a:xfrm>
            <a:off x="5638800" y="4622800"/>
            <a:ext cx="3352800" cy="457200"/>
          </a:xfrm>
          <a:prstGeom prst="rect">
            <a:avLst/>
          </a:prstGeom>
          <a:solidFill>
            <a:srgbClr val="CCE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a:solidFill>
                  <a:srgbClr val="000000"/>
                </a:solidFill>
              </a:rPr>
              <a:t>KT cố định, theo sự ĐK của GV</a:t>
            </a:r>
          </a:p>
        </p:txBody>
      </p:sp>
      <p:sp>
        <p:nvSpPr>
          <p:cNvPr id="7191" name="Rectangle 23"/>
          <p:cNvSpPr>
            <a:spLocks noChangeArrowheads="1"/>
          </p:cNvSpPr>
          <p:nvPr/>
        </p:nvSpPr>
        <p:spPr bwMode="auto">
          <a:xfrm>
            <a:off x="3657600" y="5257800"/>
            <a:ext cx="1828800" cy="4572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solidFill>
                  <a:srgbClr val="000000"/>
                </a:solidFill>
              </a:rPr>
              <a:t>Người học</a:t>
            </a:r>
          </a:p>
        </p:txBody>
      </p:sp>
      <p:sp>
        <p:nvSpPr>
          <p:cNvPr id="7192" name="Rectangle 24"/>
          <p:cNvSpPr>
            <a:spLocks noChangeArrowheads="1"/>
          </p:cNvSpPr>
          <p:nvPr/>
        </p:nvSpPr>
        <p:spPr bwMode="auto">
          <a:xfrm>
            <a:off x="152400" y="5257800"/>
            <a:ext cx="3352800" cy="457200"/>
          </a:xfrm>
          <a:prstGeom prst="rect">
            <a:avLst/>
          </a:prstGeom>
          <a:solidFill>
            <a:srgbClr val="FFFFCC"/>
          </a:solidFill>
          <a:ln>
            <a:noFill/>
          </a:ln>
          <a:effectLst>
            <a:outerShdw dist="107763" dir="81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a:solidFill>
                  <a:srgbClr val="000000"/>
                </a:solidFill>
              </a:rPr>
              <a:t>Độc lập, trách nhiệm, tự G.sát</a:t>
            </a:r>
          </a:p>
        </p:txBody>
      </p:sp>
      <p:sp>
        <p:nvSpPr>
          <p:cNvPr id="7193" name="Rectangle 25"/>
          <p:cNvSpPr>
            <a:spLocks noChangeArrowheads="1"/>
          </p:cNvSpPr>
          <p:nvPr/>
        </p:nvSpPr>
        <p:spPr bwMode="auto">
          <a:xfrm>
            <a:off x="5638800" y="5257800"/>
            <a:ext cx="3352800" cy="457200"/>
          </a:xfrm>
          <a:prstGeom prst="rect">
            <a:avLst/>
          </a:prstGeom>
          <a:solidFill>
            <a:srgbClr val="CCE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fontAlgn="base">
              <a:spcBef>
                <a:spcPct val="0"/>
              </a:spcBef>
              <a:spcAft>
                <a:spcPct val="0"/>
              </a:spcAft>
            </a:pPr>
            <a:r>
              <a:rPr lang="en-US">
                <a:solidFill>
                  <a:srgbClr val="000000"/>
                </a:solidFill>
              </a:rPr>
              <a:t>Theo QT.HT đã định trước</a:t>
            </a:r>
          </a:p>
        </p:txBody>
      </p:sp>
      <p:sp>
        <p:nvSpPr>
          <p:cNvPr id="7194" name="Rectangle 26"/>
          <p:cNvSpPr>
            <a:spLocks noChangeArrowheads="1"/>
          </p:cNvSpPr>
          <p:nvPr/>
        </p:nvSpPr>
        <p:spPr bwMode="auto">
          <a:xfrm>
            <a:off x="3657600" y="5867400"/>
            <a:ext cx="1828800" cy="685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a:solidFill>
                  <a:srgbClr val="000000"/>
                </a:solidFill>
              </a:rPr>
              <a:t>Báo cáo</a:t>
            </a:r>
          </a:p>
        </p:txBody>
      </p:sp>
      <p:sp>
        <p:nvSpPr>
          <p:cNvPr id="7195" name="Rectangle 27"/>
          <p:cNvSpPr>
            <a:spLocks noChangeArrowheads="1"/>
          </p:cNvSpPr>
          <p:nvPr/>
        </p:nvSpPr>
        <p:spPr bwMode="auto">
          <a:xfrm>
            <a:off x="152400" y="5867400"/>
            <a:ext cx="3352800" cy="685800"/>
          </a:xfrm>
          <a:prstGeom prst="rect">
            <a:avLst/>
          </a:prstGeom>
          <a:solidFill>
            <a:srgbClr val="FFFFCC"/>
          </a:solidFill>
          <a:ln>
            <a:noFill/>
          </a:ln>
          <a:effectLst>
            <a:outerShdw dist="107763" dir="81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ctr" fontAlgn="base">
              <a:spcBef>
                <a:spcPct val="0"/>
              </a:spcBef>
              <a:spcAft>
                <a:spcPct val="0"/>
              </a:spcAft>
            </a:pPr>
            <a:r>
              <a:rPr lang="en-US">
                <a:solidFill>
                  <a:srgbClr val="000000"/>
                </a:solidFill>
              </a:rPr>
              <a:t>Mang tính mô tả hạn chế và sự tiến bộ cho GV, PH, HS</a:t>
            </a:r>
          </a:p>
        </p:txBody>
      </p:sp>
      <p:sp>
        <p:nvSpPr>
          <p:cNvPr id="7196" name="Rectangle 28"/>
          <p:cNvSpPr>
            <a:spLocks noChangeArrowheads="1"/>
          </p:cNvSpPr>
          <p:nvPr/>
        </p:nvSpPr>
        <p:spPr bwMode="auto">
          <a:xfrm>
            <a:off x="5638800" y="5867400"/>
            <a:ext cx="3352800" cy="685800"/>
          </a:xfrm>
          <a:prstGeom prst="rect">
            <a:avLst/>
          </a:prstGeom>
          <a:solidFill>
            <a:srgbClr val="CCECFF"/>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ctr" fontAlgn="base">
              <a:spcBef>
                <a:spcPct val="0"/>
              </a:spcBef>
              <a:spcAft>
                <a:spcPct val="0"/>
              </a:spcAft>
            </a:pPr>
            <a:r>
              <a:rPr lang="en-US">
                <a:solidFill>
                  <a:srgbClr val="000000"/>
                </a:solidFill>
              </a:rPr>
              <a:t>Điểm số, xếp hạng cho giáo viên và phụ huynh</a:t>
            </a:r>
          </a:p>
        </p:txBody>
      </p:sp>
    </p:spTree>
    <p:extLst>
      <p:ext uri="{BB962C8B-B14F-4D97-AF65-F5344CB8AC3E}">
        <p14:creationId xmlns:p14="http://schemas.microsoft.com/office/powerpoint/2010/main" val="4022176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7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slide(fromRight)">
                                      <p:cBhvr>
                                        <p:cTn id="7" dur="500"/>
                                        <p:tgtEl>
                                          <p:spTgt spid="7173"/>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7175"/>
                                        </p:tgtEl>
                                        <p:attrNameLst>
                                          <p:attrName>style.visibility</p:attrName>
                                        </p:attrNameLst>
                                      </p:cBhvr>
                                      <p:to>
                                        <p:strVal val="visible"/>
                                      </p:to>
                                    </p:set>
                                    <p:animEffect transition="in" filter="slide(fromLeft)">
                                      <p:cBhvr>
                                        <p:cTn id="10" dur="500"/>
                                        <p:tgtEl>
                                          <p:spTgt spid="7175"/>
                                        </p:tgtEl>
                                      </p:cBhvr>
                                    </p:animEffect>
                                  </p:childTnLst>
                                </p:cTn>
                              </p:par>
                            </p:childTnLst>
                          </p:cTn>
                        </p:par>
                      </p:childTnLst>
                    </p:cTn>
                  </p:par>
                </p:childTnLst>
              </p:cTn>
              <p:nextCondLst>
                <p:cond evt="onClick" delay="0">
                  <p:tgtEl>
                    <p:spTgt spid="7172"/>
                  </p:tgtEl>
                </p:cond>
              </p:nextCondLst>
            </p:seq>
            <p:seq concurrent="1" nextAc="seek">
              <p:cTn id="11" restart="whenNotActive" fill="hold" evtFilter="cancelBubble" nodeType="interactiveSeq">
                <p:stCondLst>
                  <p:cond evt="onClick" delay="0">
                    <p:tgtEl>
                      <p:spTgt spid="7176"/>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2" presetClass="entr" presetSubtype="2" fill="hold" grpId="0" nodeType="clickEffect">
                                  <p:stCondLst>
                                    <p:cond delay="0"/>
                                  </p:stCondLst>
                                  <p:childTnLst>
                                    <p:set>
                                      <p:cBhvr>
                                        <p:cTn id="15" dur="1" fill="hold">
                                          <p:stCondLst>
                                            <p:cond delay="0"/>
                                          </p:stCondLst>
                                        </p:cTn>
                                        <p:tgtEl>
                                          <p:spTgt spid="7177"/>
                                        </p:tgtEl>
                                        <p:attrNameLst>
                                          <p:attrName>style.visibility</p:attrName>
                                        </p:attrNameLst>
                                      </p:cBhvr>
                                      <p:to>
                                        <p:strVal val="visible"/>
                                      </p:to>
                                    </p:set>
                                    <p:animEffect transition="in" filter="slide(fromRight)">
                                      <p:cBhvr>
                                        <p:cTn id="16" dur="500"/>
                                        <p:tgtEl>
                                          <p:spTgt spid="7177"/>
                                        </p:tgtEl>
                                      </p:cBhvr>
                                    </p:animEffect>
                                  </p:childTnLst>
                                </p:cTn>
                              </p:par>
                              <p:par>
                                <p:cTn id="17" presetID="12" presetClass="entr" presetSubtype="8" fill="hold" grpId="0" nodeType="withEffect">
                                  <p:stCondLst>
                                    <p:cond delay="0"/>
                                  </p:stCondLst>
                                  <p:childTnLst>
                                    <p:set>
                                      <p:cBhvr>
                                        <p:cTn id="18" dur="1" fill="hold">
                                          <p:stCondLst>
                                            <p:cond delay="0"/>
                                          </p:stCondLst>
                                        </p:cTn>
                                        <p:tgtEl>
                                          <p:spTgt spid="7178"/>
                                        </p:tgtEl>
                                        <p:attrNameLst>
                                          <p:attrName>style.visibility</p:attrName>
                                        </p:attrNameLst>
                                      </p:cBhvr>
                                      <p:to>
                                        <p:strVal val="visible"/>
                                      </p:to>
                                    </p:set>
                                    <p:animEffect transition="in" filter="slide(fromLeft)">
                                      <p:cBhvr>
                                        <p:cTn id="19" dur="500"/>
                                        <p:tgtEl>
                                          <p:spTgt spid="7178"/>
                                        </p:tgtEl>
                                      </p:cBhvr>
                                    </p:animEffect>
                                  </p:childTnLst>
                                </p:cTn>
                              </p:par>
                            </p:childTnLst>
                          </p:cTn>
                        </p:par>
                      </p:childTnLst>
                    </p:cTn>
                  </p:par>
                </p:childTnLst>
              </p:cTn>
              <p:nextCondLst>
                <p:cond evt="onClick" delay="0">
                  <p:tgtEl>
                    <p:spTgt spid="7176"/>
                  </p:tgtEl>
                </p:cond>
              </p:nextCondLst>
            </p:seq>
            <p:seq concurrent="1" nextAc="seek">
              <p:cTn id="20" restart="whenNotActive" fill="hold" evtFilter="cancelBubble" nodeType="interactiveSeq">
                <p:stCondLst>
                  <p:cond evt="onClick" delay="0">
                    <p:tgtEl>
                      <p:spTgt spid="717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2" presetClass="entr" presetSubtype="2" fill="hold" grpId="0" nodeType="clickEffect">
                                  <p:stCondLst>
                                    <p:cond delay="0"/>
                                  </p:stCondLst>
                                  <p:childTnLst>
                                    <p:set>
                                      <p:cBhvr>
                                        <p:cTn id="24" dur="1" fill="hold">
                                          <p:stCondLst>
                                            <p:cond delay="0"/>
                                          </p:stCondLst>
                                        </p:cTn>
                                        <p:tgtEl>
                                          <p:spTgt spid="7180"/>
                                        </p:tgtEl>
                                        <p:attrNameLst>
                                          <p:attrName>style.visibility</p:attrName>
                                        </p:attrNameLst>
                                      </p:cBhvr>
                                      <p:to>
                                        <p:strVal val="visible"/>
                                      </p:to>
                                    </p:set>
                                    <p:animEffect transition="in" filter="slide(fromRight)">
                                      <p:cBhvr>
                                        <p:cTn id="25" dur="500"/>
                                        <p:tgtEl>
                                          <p:spTgt spid="7180"/>
                                        </p:tgtEl>
                                      </p:cBhvr>
                                    </p:animEffect>
                                  </p:childTnLst>
                                </p:cTn>
                              </p:par>
                              <p:par>
                                <p:cTn id="26" presetID="12" presetClass="entr" presetSubtype="8" fill="hold" grpId="0" nodeType="withEffect">
                                  <p:stCondLst>
                                    <p:cond delay="0"/>
                                  </p:stCondLst>
                                  <p:childTnLst>
                                    <p:set>
                                      <p:cBhvr>
                                        <p:cTn id="27" dur="1" fill="hold">
                                          <p:stCondLst>
                                            <p:cond delay="0"/>
                                          </p:stCondLst>
                                        </p:cTn>
                                        <p:tgtEl>
                                          <p:spTgt spid="7181"/>
                                        </p:tgtEl>
                                        <p:attrNameLst>
                                          <p:attrName>style.visibility</p:attrName>
                                        </p:attrNameLst>
                                      </p:cBhvr>
                                      <p:to>
                                        <p:strVal val="visible"/>
                                      </p:to>
                                    </p:set>
                                    <p:animEffect transition="in" filter="slide(fromLeft)">
                                      <p:cBhvr>
                                        <p:cTn id="28" dur="500"/>
                                        <p:tgtEl>
                                          <p:spTgt spid="7181"/>
                                        </p:tgtEl>
                                      </p:cBhvr>
                                    </p:animEffect>
                                  </p:childTnLst>
                                </p:cTn>
                              </p:par>
                            </p:childTnLst>
                          </p:cTn>
                        </p:par>
                      </p:childTnLst>
                    </p:cTn>
                  </p:par>
                </p:childTnLst>
              </p:cTn>
              <p:nextCondLst>
                <p:cond evt="onClick" delay="0">
                  <p:tgtEl>
                    <p:spTgt spid="7179"/>
                  </p:tgtEl>
                </p:cond>
              </p:nextCondLst>
            </p:seq>
            <p:seq concurrent="1" nextAc="seek">
              <p:cTn id="29" restart="whenNotActive" fill="hold" evtFilter="cancelBubble" nodeType="interactiveSeq">
                <p:stCondLst>
                  <p:cond evt="onClick" delay="0">
                    <p:tgtEl>
                      <p:spTgt spid="7182"/>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2" presetClass="entr" presetSubtype="2" fill="hold" grpId="0" nodeType="clickEffect">
                                  <p:stCondLst>
                                    <p:cond delay="0"/>
                                  </p:stCondLst>
                                  <p:childTnLst>
                                    <p:set>
                                      <p:cBhvr>
                                        <p:cTn id="33" dur="1" fill="hold">
                                          <p:stCondLst>
                                            <p:cond delay="0"/>
                                          </p:stCondLst>
                                        </p:cTn>
                                        <p:tgtEl>
                                          <p:spTgt spid="7183"/>
                                        </p:tgtEl>
                                        <p:attrNameLst>
                                          <p:attrName>style.visibility</p:attrName>
                                        </p:attrNameLst>
                                      </p:cBhvr>
                                      <p:to>
                                        <p:strVal val="visible"/>
                                      </p:to>
                                    </p:set>
                                    <p:animEffect transition="in" filter="slide(fromRight)">
                                      <p:cBhvr>
                                        <p:cTn id="34" dur="500"/>
                                        <p:tgtEl>
                                          <p:spTgt spid="7183"/>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7184"/>
                                        </p:tgtEl>
                                        <p:attrNameLst>
                                          <p:attrName>style.visibility</p:attrName>
                                        </p:attrNameLst>
                                      </p:cBhvr>
                                      <p:to>
                                        <p:strVal val="visible"/>
                                      </p:to>
                                    </p:set>
                                    <p:animEffect transition="in" filter="slide(fromLeft)">
                                      <p:cBhvr>
                                        <p:cTn id="37" dur="500"/>
                                        <p:tgtEl>
                                          <p:spTgt spid="7184"/>
                                        </p:tgtEl>
                                      </p:cBhvr>
                                    </p:animEffect>
                                  </p:childTnLst>
                                </p:cTn>
                              </p:par>
                            </p:childTnLst>
                          </p:cTn>
                        </p:par>
                      </p:childTnLst>
                    </p:cTn>
                  </p:par>
                </p:childTnLst>
              </p:cTn>
              <p:nextCondLst>
                <p:cond evt="onClick" delay="0">
                  <p:tgtEl>
                    <p:spTgt spid="7182"/>
                  </p:tgtEl>
                </p:cond>
              </p:nextCondLst>
            </p:seq>
            <p:seq concurrent="1" nextAc="seek">
              <p:cTn id="38" restart="whenNotActive" fill="hold" evtFilter="cancelBubble" nodeType="interactiveSeq">
                <p:stCondLst>
                  <p:cond evt="onClick" delay="0">
                    <p:tgtEl>
                      <p:spTgt spid="7185"/>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2" presetClass="entr" presetSubtype="2" fill="hold" grpId="0" nodeType="clickEffect">
                                  <p:stCondLst>
                                    <p:cond delay="0"/>
                                  </p:stCondLst>
                                  <p:childTnLst>
                                    <p:set>
                                      <p:cBhvr>
                                        <p:cTn id="42" dur="1" fill="hold">
                                          <p:stCondLst>
                                            <p:cond delay="0"/>
                                          </p:stCondLst>
                                        </p:cTn>
                                        <p:tgtEl>
                                          <p:spTgt spid="7186"/>
                                        </p:tgtEl>
                                        <p:attrNameLst>
                                          <p:attrName>style.visibility</p:attrName>
                                        </p:attrNameLst>
                                      </p:cBhvr>
                                      <p:to>
                                        <p:strVal val="visible"/>
                                      </p:to>
                                    </p:set>
                                    <p:animEffect transition="in" filter="slide(fromRight)">
                                      <p:cBhvr>
                                        <p:cTn id="43" dur="500"/>
                                        <p:tgtEl>
                                          <p:spTgt spid="7186"/>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7187"/>
                                        </p:tgtEl>
                                        <p:attrNameLst>
                                          <p:attrName>style.visibility</p:attrName>
                                        </p:attrNameLst>
                                      </p:cBhvr>
                                      <p:to>
                                        <p:strVal val="visible"/>
                                      </p:to>
                                    </p:set>
                                    <p:animEffect transition="in" filter="slide(fromLeft)">
                                      <p:cBhvr>
                                        <p:cTn id="46" dur="500"/>
                                        <p:tgtEl>
                                          <p:spTgt spid="7187"/>
                                        </p:tgtEl>
                                      </p:cBhvr>
                                    </p:animEffect>
                                  </p:childTnLst>
                                </p:cTn>
                              </p:par>
                            </p:childTnLst>
                          </p:cTn>
                        </p:par>
                      </p:childTnLst>
                    </p:cTn>
                  </p:par>
                </p:childTnLst>
              </p:cTn>
              <p:nextCondLst>
                <p:cond evt="onClick" delay="0">
                  <p:tgtEl>
                    <p:spTgt spid="7185"/>
                  </p:tgtEl>
                </p:cond>
              </p:nextCondLst>
            </p:seq>
            <p:seq concurrent="1" nextAc="seek">
              <p:cTn id="47" restart="whenNotActive" fill="hold" evtFilter="cancelBubble" nodeType="interactiveSeq">
                <p:stCondLst>
                  <p:cond evt="onClick" delay="0">
                    <p:tgtEl>
                      <p:spTgt spid="7188"/>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2" presetClass="entr" presetSubtype="2" fill="hold" grpId="0" nodeType="clickEffect">
                                  <p:stCondLst>
                                    <p:cond delay="0"/>
                                  </p:stCondLst>
                                  <p:childTnLst>
                                    <p:set>
                                      <p:cBhvr>
                                        <p:cTn id="51" dur="1" fill="hold">
                                          <p:stCondLst>
                                            <p:cond delay="0"/>
                                          </p:stCondLst>
                                        </p:cTn>
                                        <p:tgtEl>
                                          <p:spTgt spid="7189"/>
                                        </p:tgtEl>
                                        <p:attrNameLst>
                                          <p:attrName>style.visibility</p:attrName>
                                        </p:attrNameLst>
                                      </p:cBhvr>
                                      <p:to>
                                        <p:strVal val="visible"/>
                                      </p:to>
                                    </p:set>
                                    <p:animEffect transition="in" filter="slide(fromRight)">
                                      <p:cBhvr>
                                        <p:cTn id="52" dur="500"/>
                                        <p:tgtEl>
                                          <p:spTgt spid="7189"/>
                                        </p:tgtEl>
                                      </p:cBhvr>
                                    </p:animEffect>
                                  </p:childTnLst>
                                </p:cTn>
                              </p:par>
                              <p:par>
                                <p:cTn id="53" presetID="12" presetClass="entr" presetSubtype="8" fill="hold" grpId="0" nodeType="withEffect">
                                  <p:stCondLst>
                                    <p:cond delay="0"/>
                                  </p:stCondLst>
                                  <p:childTnLst>
                                    <p:set>
                                      <p:cBhvr>
                                        <p:cTn id="54" dur="1" fill="hold">
                                          <p:stCondLst>
                                            <p:cond delay="0"/>
                                          </p:stCondLst>
                                        </p:cTn>
                                        <p:tgtEl>
                                          <p:spTgt spid="7190"/>
                                        </p:tgtEl>
                                        <p:attrNameLst>
                                          <p:attrName>style.visibility</p:attrName>
                                        </p:attrNameLst>
                                      </p:cBhvr>
                                      <p:to>
                                        <p:strVal val="visible"/>
                                      </p:to>
                                    </p:set>
                                    <p:animEffect transition="in" filter="slide(fromLeft)">
                                      <p:cBhvr>
                                        <p:cTn id="55" dur="500"/>
                                        <p:tgtEl>
                                          <p:spTgt spid="7190"/>
                                        </p:tgtEl>
                                      </p:cBhvr>
                                    </p:animEffect>
                                  </p:childTnLst>
                                </p:cTn>
                              </p:par>
                            </p:childTnLst>
                          </p:cTn>
                        </p:par>
                      </p:childTnLst>
                    </p:cTn>
                  </p:par>
                </p:childTnLst>
              </p:cTn>
              <p:nextCondLst>
                <p:cond evt="onClick" delay="0">
                  <p:tgtEl>
                    <p:spTgt spid="7188"/>
                  </p:tgtEl>
                </p:cond>
              </p:nextCondLst>
            </p:seq>
            <p:seq concurrent="1" nextAc="seek">
              <p:cTn id="56" restart="whenNotActive" fill="hold" evtFilter="cancelBubble" nodeType="interactiveSeq">
                <p:stCondLst>
                  <p:cond evt="onClick" delay="0">
                    <p:tgtEl>
                      <p:spTgt spid="7191"/>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2" presetClass="entr" presetSubtype="2" fill="hold" grpId="0" nodeType="clickEffect">
                                  <p:stCondLst>
                                    <p:cond delay="0"/>
                                  </p:stCondLst>
                                  <p:childTnLst>
                                    <p:set>
                                      <p:cBhvr>
                                        <p:cTn id="60" dur="1" fill="hold">
                                          <p:stCondLst>
                                            <p:cond delay="0"/>
                                          </p:stCondLst>
                                        </p:cTn>
                                        <p:tgtEl>
                                          <p:spTgt spid="7192"/>
                                        </p:tgtEl>
                                        <p:attrNameLst>
                                          <p:attrName>style.visibility</p:attrName>
                                        </p:attrNameLst>
                                      </p:cBhvr>
                                      <p:to>
                                        <p:strVal val="visible"/>
                                      </p:to>
                                    </p:set>
                                    <p:animEffect transition="in" filter="slide(fromRight)">
                                      <p:cBhvr>
                                        <p:cTn id="61" dur="500"/>
                                        <p:tgtEl>
                                          <p:spTgt spid="7192"/>
                                        </p:tgtEl>
                                      </p:cBhvr>
                                    </p:animEffect>
                                  </p:childTnLst>
                                </p:cTn>
                              </p:par>
                              <p:par>
                                <p:cTn id="62" presetID="12" presetClass="entr" presetSubtype="8" fill="hold" grpId="0" nodeType="withEffect">
                                  <p:stCondLst>
                                    <p:cond delay="0"/>
                                  </p:stCondLst>
                                  <p:childTnLst>
                                    <p:set>
                                      <p:cBhvr>
                                        <p:cTn id="63" dur="1" fill="hold">
                                          <p:stCondLst>
                                            <p:cond delay="0"/>
                                          </p:stCondLst>
                                        </p:cTn>
                                        <p:tgtEl>
                                          <p:spTgt spid="7193"/>
                                        </p:tgtEl>
                                        <p:attrNameLst>
                                          <p:attrName>style.visibility</p:attrName>
                                        </p:attrNameLst>
                                      </p:cBhvr>
                                      <p:to>
                                        <p:strVal val="visible"/>
                                      </p:to>
                                    </p:set>
                                    <p:animEffect transition="in" filter="slide(fromLeft)">
                                      <p:cBhvr>
                                        <p:cTn id="64" dur="500"/>
                                        <p:tgtEl>
                                          <p:spTgt spid="7193"/>
                                        </p:tgtEl>
                                      </p:cBhvr>
                                    </p:animEffect>
                                  </p:childTnLst>
                                </p:cTn>
                              </p:par>
                            </p:childTnLst>
                          </p:cTn>
                        </p:par>
                      </p:childTnLst>
                    </p:cTn>
                  </p:par>
                </p:childTnLst>
              </p:cTn>
              <p:nextCondLst>
                <p:cond evt="onClick" delay="0">
                  <p:tgtEl>
                    <p:spTgt spid="7191"/>
                  </p:tgtEl>
                </p:cond>
              </p:nextCondLst>
            </p:seq>
            <p:seq concurrent="1" nextAc="seek">
              <p:cTn id="65" restart="whenNotActive" fill="hold" evtFilter="cancelBubble" nodeType="interactiveSeq">
                <p:stCondLst>
                  <p:cond evt="onClick" delay="0">
                    <p:tgtEl>
                      <p:spTgt spid="7194"/>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12" presetClass="entr" presetSubtype="2" fill="hold" grpId="0" nodeType="clickEffect">
                                  <p:stCondLst>
                                    <p:cond delay="0"/>
                                  </p:stCondLst>
                                  <p:childTnLst>
                                    <p:set>
                                      <p:cBhvr>
                                        <p:cTn id="69" dur="1" fill="hold">
                                          <p:stCondLst>
                                            <p:cond delay="0"/>
                                          </p:stCondLst>
                                        </p:cTn>
                                        <p:tgtEl>
                                          <p:spTgt spid="7195"/>
                                        </p:tgtEl>
                                        <p:attrNameLst>
                                          <p:attrName>style.visibility</p:attrName>
                                        </p:attrNameLst>
                                      </p:cBhvr>
                                      <p:to>
                                        <p:strVal val="visible"/>
                                      </p:to>
                                    </p:set>
                                    <p:animEffect transition="in" filter="slide(fromRight)">
                                      <p:cBhvr>
                                        <p:cTn id="70" dur="500"/>
                                        <p:tgtEl>
                                          <p:spTgt spid="7195"/>
                                        </p:tgtEl>
                                      </p:cBhvr>
                                    </p:animEffect>
                                  </p:childTnLst>
                                </p:cTn>
                              </p:par>
                              <p:par>
                                <p:cTn id="71" presetID="12" presetClass="entr" presetSubtype="8" fill="hold" grpId="0" nodeType="withEffect">
                                  <p:stCondLst>
                                    <p:cond delay="0"/>
                                  </p:stCondLst>
                                  <p:childTnLst>
                                    <p:set>
                                      <p:cBhvr>
                                        <p:cTn id="72" dur="1" fill="hold">
                                          <p:stCondLst>
                                            <p:cond delay="0"/>
                                          </p:stCondLst>
                                        </p:cTn>
                                        <p:tgtEl>
                                          <p:spTgt spid="7196"/>
                                        </p:tgtEl>
                                        <p:attrNameLst>
                                          <p:attrName>style.visibility</p:attrName>
                                        </p:attrNameLst>
                                      </p:cBhvr>
                                      <p:to>
                                        <p:strVal val="visible"/>
                                      </p:to>
                                    </p:set>
                                    <p:animEffect transition="in" filter="slide(fromLeft)">
                                      <p:cBhvr>
                                        <p:cTn id="73" dur="500"/>
                                        <p:tgtEl>
                                          <p:spTgt spid="7196"/>
                                        </p:tgtEl>
                                      </p:cBhvr>
                                    </p:animEffect>
                                  </p:childTnLst>
                                </p:cTn>
                              </p:par>
                            </p:childTnLst>
                          </p:cTn>
                        </p:par>
                      </p:childTnLst>
                    </p:cTn>
                  </p:par>
                </p:childTnLst>
              </p:cTn>
              <p:nextCondLst>
                <p:cond evt="onClick" delay="0">
                  <p:tgtEl>
                    <p:spTgt spid="7194"/>
                  </p:tgtEl>
                </p:cond>
              </p:nextCondLst>
            </p:seq>
          </p:childTnLst>
        </p:cTn>
      </p:par>
    </p:tnLst>
    <p:bldLst>
      <p:bldP spid="7173" grpId="0" animBg="1"/>
      <p:bldP spid="7175" grpId="0" animBg="1"/>
      <p:bldP spid="7177" grpId="0" animBg="1"/>
      <p:bldP spid="7178" grpId="0" animBg="1"/>
      <p:bldP spid="7180" grpId="0" animBg="1"/>
      <p:bldP spid="7181" grpId="0" animBg="1"/>
      <p:bldP spid="7183" grpId="0" animBg="1"/>
      <p:bldP spid="7184" grpId="0" animBg="1"/>
      <p:bldP spid="7186" grpId="0" animBg="1"/>
      <p:bldP spid="7187" grpId="0" animBg="1"/>
      <p:bldP spid="7189" grpId="0" animBg="1"/>
      <p:bldP spid="7190" grpId="0" animBg="1"/>
      <p:bldP spid="7192" grpId="0" animBg="1"/>
      <p:bldP spid="7193" grpId="0" animBg="1"/>
      <p:bldP spid="7195" grpId="0" animBg="1"/>
      <p:bldP spid="719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5"/>
          <p:cNvSpPr>
            <a:spLocks noChangeArrowheads="1"/>
          </p:cNvSpPr>
          <p:nvPr/>
        </p:nvSpPr>
        <p:spPr bwMode="auto">
          <a:xfrm>
            <a:off x="0" y="0"/>
            <a:ext cx="9144000" cy="727075"/>
          </a:xfrm>
          <a:prstGeom prst="rect">
            <a:avLst/>
          </a:prstGeom>
          <a:solidFill>
            <a:srgbClr val="89C1E3"/>
          </a:solidFill>
          <a:ln w="25400">
            <a:solidFill>
              <a:srgbClr val="385D8A"/>
            </a:solidFill>
            <a:miter lim="800000"/>
            <a:headEnd/>
            <a:tailEnd/>
          </a:ln>
        </p:spPr>
        <p:txBody>
          <a:bodyPr anchor="ctr"/>
          <a:lstStyle>
            <a:lvl1pPr algn="just">
              <a:spcBef>
                <a:spcPct val="20000"/>
              </a:spcBef>
              <a:buClr>
                <a:schemeClr val="accent1"/>
              </a:buClr>
              <a:buSzPct val="100000"/>
              <a:buFont typeface="Wingdings" panose="05000000000000000000" pitchFamily="2" charset="2"/>
              <a:buChar char="q"/>
              <a:defRPr sz="2400">
                <a:solidFill>
                  <a:schemeClr val="tx2"/>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just">
              <a:spcBef>
                <a:spcPct val="20000"/>
              </a:spcBef>
              <a:buClr>
                <a:schemeClr val="accent1"/>
              </a:buClr>
              <a:buSzPct val="100000"/>
              <a:buFont typeface="Wingdings" panose="05000000000000000000" pitchFamily="2" charset="2"/>
              <a:buChar char="q"/>
              <a:defRPr sz="2200">
                <a:solidFill>
                  <a:schemeClr val="tx2"/>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just">
              <a:spcBef>
                <a:spcPct val="20000"/>
              </a:spcBef>
              <a:buClr>
                <a:schemeClr val="accent1"/>
              </a:buClr>
              <a:buSzPct val="100000"/>
              <a:buFont typeface="Wingdings" panose="05000000000000000000" pitchFamily="2" charset="2"/>
              <a:buChar char="q"/>
              <a:defRPr sz="2000">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just">
              <a:spcBef>
                <a:spcPct val="20000"/>
              </a:spcBef>
              <a:buClr>
                <a:schemeClr val="accent1"/>
              </a:buClr>
              <a:buSzPct val="100000"/>
              <a:buFont typeface="Wingdings" panose="05000000000000000000" pitchFamily="2" charset="2"/>
              <a:buChar char="q"/>
              <a:defRPr>
                <a:solidFill>
                  <a:schemeClr val="tx2"/>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just">
              <a:spcBef>
                <a:spcPct val="20000"/>
              </a:spcBef>
              <a:buClr>
                <a:schemeClr val="accent1"/>
              </a:buClr>
              <a:buSzPct val="100000"/>
              <a:buFont typeface="Wingdings" panose="05000000000000000000" pitchFamily="2" charset="2"/>
              <a:buChar char="q"/>
              <a:defRPr sz="1600">
                <a:solidFill>
                  <a:schemeClr val="tx2"/>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just" eaLnBrk="0" fontAlgn="base" hangingPunct="0">
              <a:spcBef>
                <a:spcPct val="20000"/>
              </a:spcBef>
              <a:spcAft>
                <a:spcPct val="0"/>
              </a:spcAft>
              <a:buClr>
                <a:schemeClr val="accent1"/>
              </a:buClr>
              <a:buSzPct val="100000"/>
              <a:buFont typeface="Wingdings" panose="05000000000000000000" pitchFamily="2" charset="2"/>
              <a:buChar char="q"/>
              <a:defRPr sz="1600">
                <a:solidFill>
                  <a:schemeClr val="tx2"/>
                </a:solidFill>
                <a:latin typeface="Arial" panose="020B0604020202020204" pitchFamily="34" charset="0"/>
                <a:ea typeface="MS PGothic" panose="020B0600070205080204" pitchFamily="34" charset="-128"/>
                <a:cs typeface="Arial" panose="020B0604020202020204" pitchFamily="34" charset="0"/>
              </a:defRPr>
            </a:lvl6pPr>
            <a:lvl7pPr marL="2971800" indent="-228600" algn="just" eaLnBrk="0" fontAlgn="base" hangingPunct="0">
              <a:spcBef>
                <a:spcPct val="20000"/>
              </a:spcBef>
              <a:spcAft>
                <a:spcPct val="0"/>
              </a:spcAft>
              <a:buClr>
                <a:schemeClr val="accent1"/>
              </a:buClr>
              <a:buSzPct val="100000"/>
              <a:buFont typeface="Wingdings" panose="05000000000000000000" pitchFamily="2" charset="2"/>
              <a:buChar char="q"/>
              <a:defRPr sz="1600">
                <a:solidFill>
                  <a:schemeClr val="tx2"/>
                </a:solidFill>
                <a:latin typeface="Arial" panose="020B0604020202020204" pitchFamily="34" charset="0"/>
                <a:ea typeface="MS PGothic" panose="020B0600070205080204" pitchFamily="34" charset="-128"/>
                <a:cs typeface="Arial" panose="020B0604020202020204" pitchFamily="34" charset="0"/>
              </a:defRPr>
            </a:lvl7pPr>
            <a:lvl8pPr marL="3429000" indent="-228600" algn="just" eaLnBrk="0" fontAlgn="base" hangingPunct="0">
              <a:spcBef>
                <a:spcPct val="20000"/>
              </a:spcBef>
              <a:spcAft>
                <a:spcPct val="0"/>
              </a:spcAft>
              <a:buClr>
                <a:schemeClr val="accent1"/>
              </a:buClr>
              <a:buSzPct val="100000"/>
              <a:buFont typeface="Wingdings" panose="05000000000000000000" pitchFamily="2" charset="2"/>
              <a:buChar char="q"/>
              <a:defRPr sz="1600">
                <a:solidFill>
                  <a:schemeClr val="tx2"/>
                </a:solidFill>
                <a:latin typeface="Arial" panose="020B0604020202020204" pitchFamily="34" charset="0"/>
                <a:ea typeface="MS PGothic" panose="020B0600070205080204" pitchFamily="34" charset="-128"/>
                <a:cs typeface="Arial" panose="020B0604020202020204" pitchFamily="34" charset="0"/>
              </a:defRPr>
            </a:lvl8pPr>
            <a:lvl9pPr marL="3886200" indent="-228600" algn="just" eaLnBrk="0" fontAlgn="base" hangingPunct="0">
              <a:spcBef>
                <a:spcPct val="20000"/>
              </a:spcBef>
              <a:spcAft>
                <a:spcPct val="0"/>
              </a:spcAft>
              <a:buClr>
                <a:schemeClr val="accent1"/>
              </a:buClr>
              <a:buSzPct val="100000"/>
              <a:buFont typeface="Wingdings" panose="05000000000000000000" pitchFamily="2" charset="2"/>
              <a:buChar char="q"/>
              <a:defRPr sz="1600">
                <a:solidFill>
                  <a:schemeClr val="tx2"/>
                </a:solidFill>
                <a:latin typeface="Arial" panose="020B0604020202020204" pitchFamily="34" charset="0"/>
                <a:ea typeface="MS PGothic" panose="020B0600070205080204" pitchFamily="34" charset="-128"/>
                <a:cs typeface="Arial" panose="020B0604020202020204" pitchFamily="34" charset="0"/>
              </a:defRPr>
            </a:lvl9pPr>
          </a:lstStyle>
          <a:p>
            <a:pPr algn="ctr" fontAlgn="base">
              <a:spcBef>
                <a:spcPct val="0"/>
              </a:spcBef>
              <a:spcAft>
                <a:spcPct val="0"/>
              </a:spcAft>
              <a:buClrTx/>
              <a:buSzTx/>
              <a:buFontTx/>
              <a:buNone/>
            </a:pPr>
            <a:r>
              <a:rPr lang="en-US" altLang="en-US" sz="2800" b="1" smtClean="0">
                <a:solidFill>
                  <a:srgbClr val="0000FF"/>
                </a:solidFill>
                <a:latin typeface="Calibri" panose="020F0502020204030204" pitchFamily="34" charset="0"/>
              </a:rPr>
              <a:t>MỤC TIÊU GIÁO DỤC</a:t>
            </a:r>
          </a:p>
        </p:txBody>
      </p:sp>
      <p:sp>
        <p:nvSpPr>
          <p:cNvPr id="4" name="Rounded Rectangle 3"/>
          <p:cNvSpPr/>
          <p:nvPr/>
        </p:nvSpPr>
        <p:spPr>
          <a:xfrm>
            <a:off x="4763" y="730250"/>
            <a:ext cx="1214437" cy="6130925"/>
          </a:xfrm>
          <a:prstGeom prst="roundRect">
            <a:avLst/>
          </a:prstGeom>
          <a:solidFill>
            <a:schemeClr val="bg1">
              <a:lumMod val="75000"/>
            </a:schemeClr>
          </a:solidFill>
          <a:ln w="25400" cap="flat" cmpd="sng" algn="ctr">
            <a:solidFill>
              <a:srgbClr val="4F81BD">
                <a:shade val="50000"/>
              </a:srgbClr>
            </a:solidFill>
            <a:prstDash val="solid"/>
          </a:ln>
          <a:effectLst/>
        </p:spPr>
        <p:txBody>
          <a:bodyPr lIns="0" rIns="0"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algn="ctr" eaLnBrk="1" fontAlgn="base" hangingPunct="1">
              <a:lnSpc>
                <a:spcPct val="80000"/>
              </a:lnSpc>
              <a:spcBef>
                <a:spcPct val="0"/>
              </a:spcBef>
              <a:spcAft>
                <a:spcPct val="0"/>
              </a:spcAft>
              <a:defRPr/>
            </a:pPr>
            <a:r>
              <a:rPr lang="en-US" altLang="en-US" b="1" smtClean="0">
                <a:solidFill>
                  <a:srgbClr val="000000"/>
                </a:solidFill>
                <a:latin typeface="Arian (Body)" charset="0"/>
              </a:rPr>
              <a:t> </a:t>
            </a:r>
          </a:p>
          <a:p>
            <a:pPr algn="ctr" eaLnBrk="1" fontAlgn="base" hangingPunct="1">
              <a:lnSpc>
                <a:spcPct val="80000"/>
              </a:lnSpc>
              <a:spcBef>
                <a:spcPct val="0"/>
              </a:spcBef>
              <a:spcAft>
                <a:spcPct val="0"/>
              </a:spcAft>
              <a:defRPr/>
            </a:pPr>
            <a:endParaRPr lang="en-US" altLang="en-US" b="1" smtClean="0">
              <a:solidFill>
                <a:srgbClr val="000000"/>
              </a:solidFill>
              <a:latin typeface="Arian (Body)" charset="0"/>
            </a:endParaRPr>
          </a:p>
          <a:p>
            <a:pPr algn="ctr" eaLnBrk="1" fontAlgn="base" hangingPunct="1">
              <a:lnSpc>
                <a:spcPct val="80000"/>
              </a:lnSpc>
              <a:spcBef>
                <a:spcPct val="0"/>
              </a:spcBef>
              <a:spcAft>
                <a:spcPct val="0"/>
              </a:spcAft>
              <a:defRPr/>
            </a:pPr>
            <a:r>
              <a:rPr lang="en-US" altLang="en-US" b="1" smtClean="0">
                <a:solidFill>
                  <a:srgbClr val="000000"/>
                </a:solidFill>
                <a:latin typeface="Arian (Body)" charset="0"/>
              </a:rPr>
              <a:t>YÊU</a:t>
            </a:r>
          </a:p>
          <a:p>
            <a:pPr algn="ctr" eaLnBrk="1" fontAlgn="base" hangingPunct="1">
              <a:lnSpc>
                <a:spcPct val="80000"/>
              </a:lnSpc>
              <a:spcBef>
                <a:spcPct val="0"/>
              </a:spcBef>
              <a:spcAft>
                <a:spcPct val="0"/>
              </a:spcAft>
              <a:defRPr/>
            </a:pPr>
            <a:endParaRPr lang="en-US" altLang="en-US" b="1" smtClean="0">
              <a:solidFill>
                <a:srgbClr val="000000"/>
              </a:solidFill>
              <a:latin typeface="Arian (Body)" charset="0"/>
            </a:endParaRPr>
          </a:p>
          <a:p>
            <a:pPr algn="ctr" eaLnBrk="1" fontAlgn="base" hangingPunct="1">
              <a:lnSpc>
                <a:spcPct val="80000"/>
              </a:lnSpc>
              <a:spcBef>
                <a:spcPct val="0"/>
              </a:spcBef>
              <a:spcAft>
                <a:spcPct val="0"/>
              </a:spcAft>
              <a:defRPr/>
            </a:pPr>
            <a:r>
              <a:rPr lang="en-US" altLang="en-US" b="1" smtClean="0">
                <a:solidFill>
                  <a:srgbClr val="000000"/>
                </a:solidFill>
                <a:latin typeface="Arian (Body)" charset="0"/>
              </a:rPr>
              <a:t>CẦU </a:t>
            </a:r>
          </a:p>
          <a:p>
            <a:pPr algn="ctr" eaLnBrk="1" fontAlgn="base" hangingPunct="1">
              <a:lnSpc>
                <a:spcPct val="80000"/>
              </a:lnSpc>
              <a:spcBef>
                <a:spcPct val="0"/>
              </a:spcBef>
              <a:spcAft>
                <a:spcPct val="0"/>
              </a:spcAft>
              <a:defRPr/>
            </a:pPr>
            <a:endParaRPr lang="en-US" altLang="en-US" b="1" smtClean="0">
              <a:solidFill>
                <a:srgbClr val="000000"/>
              </a:solidFill>
              <a:latin typeface="Arian (Body)" charset="0"/>
            </a:endParaRPr>
          </a:p>
          <a:p>
            <a:pPr algn="ctr" eaLnBrk="1" fontAlgn="base" hangingPunct="1">
              <a:lnSpc>
                <a:spcPct val="80000"/>
              </a:lnSpc>
              <a:spcBef>
                <a:spcPct val="0"/>
              </a:spcBef>
              <a:spcAft>
                <a:spcPct val="0"/>
              </a:spcAft>
              <a:defRPr/>
            </a:pPr>
            <a:r>
              <a:rPr lang="en-US" altLang="en-US" b="1" smtClean="0">
                <a:solidFill>
                  <a:srgbClr val="000000"/>
                </a:solidFill>
                <a:latin typeface="Arian (Body)" charset="0"/>
              </a:rPr>
              <a:t>VỀ </a:t>
            </a:r>
          </a:p>
          <a:p>
            <a:pPr algn="ctr" eaLnBrk="1" fontAlgn="base" hangingPunct="1">
              <a:lnSpc>
                <a:spcPct val="80000"/>
              </a:lnSpc>
              <a:spcBef>
                <a:spcPct val="0"/>
              </a:spcBef>
              <a:spcAft>
                <a:spcPct val="0"/>
              </a:spcAft>
              <a:defRPr/>
            </a:pPr>
            <a:endParaRPr lang="en-US" altLang="en-US" b="1" smtClean="0">
              <a:solidFill>
                <a:srgbClr val="000000"/>
              </a:solidFill>
              <a:latin typeface="Arian (Body)" charset="0"/>
            </a:endParaRPr>
          </a:p>
          <a:p>
            <a:pPr algn="ctr" eaLnBrk="1" fontAlgn="base" hangingPunct="1">
              <a:lnSpc>
                <a:spcPct val="80000"/>
              </a:lnSpc>
              <a:spcBef>
                <a:spcPct val="0"/>
              </a:spcBef>
              <a:spcAft>
                <a:spcPct val="0"/>
              </a:spcAft>
              <a:defRPr/>
            </a:pPr>
            <a:r>
              <a:rPr lang="en-US" altLang="en-US" b="1" smtClean="0">
                <a:solidFill>
                  <a:srgbClr val="000000"/>
                </a:solidFill>
                <a:latin typeface="Arian (Body)" charset="0"/>
              </a:rPr>
              <a:t>PHẨM </a:t>
            </a:r>
          </a:p>
          <a:p>
            <a:pPr algn="ctr" eaLnBrk="1" fontAlgn="base" hangingPunct="1">
              <a:lnSpc>
                <a:spcPct val="80000"/>
              </a:lnSpc>
              <a:spcBef>
                <a:spcPct val="0"/>
              </a:spcBef>
              <a:spcAft>
                <a:spcPct val="0"/>
              </a:spcAft>
              <a:defRPr/>
            </a:pPr>
            <a:endParaRPr lang="en-US" altLang="en-US" b="1" smtClean="0">
              <a:solidFill>
                <a:srgbClr val="000000"/>
              </a:solidFill>
              <a:latin typeface="Arian (Body)" charset="0"/>
            </a:endParaRPr>
          </a:p>
          <a:p>
            <a:pPr algn="ctr" eaLnBrk="1" fontAlgn="base" hangingPunct="1">
              <a:lnSpc>
                <a:spcPct val="80000"/>
              </a:lnSpc>
              <a:spcBef>
                <a:spcPct val="0"/>
              </a:spcBef>
              <a:spcAft>
                <a:spcPct val="0"/>
              </a:spcAft>
              <a:defRPr/>
            </a:pPr>
            <a:r>
              <a:rPr lang="en-US" altLang="en-US" b="1" smtClean="0">
                <a:solidFill>
                  <a:srgbClr val="000000"/>
                </a:solidFill>
                <a:latin typeface="Arian (Body)" charset="0"/>
              </a:rPr>
              <a:t>CHẤT,  </a:t>
            </a:r>
          </a:p>
          <a:p>
            <a:pPr algn="ctr" eaLnBrk="1" fontAlgn="base" hangingPunct="1">
              <a:lnSpc>
                <a:spcPct val="80000"/>
              </a:lnSpc>
              <a:spcBef>
                <a:spcPct val="0"/>
              </a:spcBef>
              <a:spcAft>
                <a:spcPct val="0"/>
              </a:spcAft>
              <a:defRPr/>
            </a:pPr>
            <a:endParaRPr lang="en-US" altLang="en-US" b="1" smtClean="0">
              <a:solidFill>
                <a:srgbClr val="000000"/>
              </a:solidFill>
              <a:latin typeface="Arian (Body)" charset="0"/>
            </a:endParaRPr>
          </a:p>
          <a:p>
            <a:pPr algn="ctr" eaLnBrk="1" fontAlgn="base" hangingPunct="1">
              <a:lnSpc>
                <a:spcPct val="80000"/>
              </a:lnSpc>
              <a:spcBef>
                <a:spcPct val="0"/>
              </a:spcBef>
              <a:spcAft>
                <a:spcPct val="0"/>
              </a:spcAft>
              <a:defRPr/>
            </a:pPr>
            <a:r>
              <a:rPr lang="en-US" altLang="en-US" b="1" smtClean="0">
                <a:solidFill>
                  <a:srgbClr val="000000"/>
                </a:solidFill>
                <a:latin typeface="Arian (Body)" charset="0"/>
              </a:rPr>
              <a:t>NĂNG</a:t>
            </a:r>
          </a:p>
          <a:p>
            <a:pPr algn="ctr" eaLnBrk="1" fontAlgn="base" hangingPunct="1">
              <a:lnSpc>
                <a:spcPct val="80000"/>
              </a:lnSpc>
              <a:spcBef>
                <a:spcPct val="0"/>
              </a:spcBef>
              <a:spcAft>
                <a:spcPct val="0"/>
              </a:spcAft>
              <a:defRPr/>
            </a:pPr>
            <a:endParaRPr lang="en-US" altLang="en-US" b="1" smtClean="0">
              <a:solidFill>
                <a:srgbClr val="000000"/>
              </a:solidFill>
              <a:latin typeface="Arian (Body)" charset="0"/>
            </a:endParaRPr>
          </a:p>
          <a:p>
            <a:pPr algn="ctr" eaLnBrk="1" fontAlgn="base" hangingPunct="1">
              <a:lnSpc>
                <a:spcPct val="80000"/>
              </a:lnSpc>
              <a:spcBef>
                <a:spcPct val="0"/>
              </a:spcBef>
              <a:spcAft>
                <a:spcPct val="0"/>
              </a:spcAft>
              <a:defRPr/>
            </a:pPr>
            <a:r>
              <a:rPr lang="en-US" altLang="en-US" b="1" smtClean="0">
                <a:solidFill>
                  <a:srgbClr val="000000"/>
                </a:solidFill>
                <a:latin typeface="Arian (Body)" charset="0"/>
              </a:rPr>
              <a:t>LỰC</a:t>
            </a:r>
          </a:p>
        </p:txBody>
      </p:sp>
      <p:sp>
        <p:nvSpPr>
          <p:cNvPr id="18" name="Oval 17"/>
          <p:cNvSpPr/>
          <p:nvPr/>
        </p:nvSpPr>
        <p:spPr bwMode="gray">
          <a:xfrm>
            <a:off x="383381" y="911276"/>
            <a:ext cx="457200" cy="457200"/>
          </a:xfrm>
          <a:prstGeom prst="ellipse">
            <a:avLst/>
          </a:prstGeom>
          <a:gradFill flip="none" rotWithShape="1">
            <a:gsLst>
              <a:gs pos="0">
                <a:schemeClr val="accent1">
                  <a:lumMod val="20000"/>
                  <a:lumOff val="80000"/>
                </a:schemeClr>
              </a:gs>
              <a:gs pos="50000">
                <a:schemeClr val="accent1"/>
              </a:gs>
              <a:gs pos="100000">
                <a:schemeClr val="accent1">
                  <a:lumMod val="50000"/>
                </a:schemeClr>
              </a:gs>
            </a:gsLst>
            <a:path path="circle">
              <a:fillToRect l="50000" t="50000" r="50000" b="50000"/>
            </a:path>
            <a:tileRect/>
          </a:gradFill>
          <a:effectLst>
            <a:outerShdw blurRad="50800" dist="38100" dir="5400000" algn="br" rotWithShape="0">
              <a:srgbClr val="000000">
                <a:alpha val="35000"/>
              </a:srgbClr>
            </a:outerShdw>
            <a:reflection blurRad="6350" stA="50000" endA="300" endPos="38500" dist="50800" dir="5400000" sy="-100000" algn="bl" rotWithShape="0"/>
          </a:effectLst>
          <a:scene3d>
            <a:camera prst="orthographicFront">
              <a:rot lat="0" lon="0" rev="0"/>
            </a:camera>
            <a:lightRig rig="glow" dir="l">
              <a:rot lat="0" lon="0" rev="2400000"/>
            </a:lightRig>
          </a:scene3d>
          <a:sp3d prstMaterial="metal">
            <a:bevelT w="215900" h="215900"/>
            <a:contourClr>
              <a:schemeClr val="tx1"/>
            </a:contourClr>
          </a:sp3d>
        </p:spPr>
        <p:style>
          <a:lnRef idx="0">
            <a:schemeClr val="accent2"/>
          </a:lnRef>
          <a:fillRef idx="3">
            <a:schemeClr val="accent2"/>
          </a:fillRef>
          <a:effectRef idx="3">
            <a:schemeClr val="accent2"/>
          </a:effectRef>
          <a:fontRef idx="minor">
            <a:schemeClr val="lt1"/>
          </a:fontRef>
        </p:style>
        <p:txBody>
          <a:bodyPr anchor="ctr"/>
          <a:lstStyle/>
          <a:p>
            <a:pPr fontAlgn="base">
              <a:spcBef>
                <a:spcPct val="0"/>
              </a:spcBef>
              <a:spcAft>
                <a:spcPct val="0"/>
              </a:spcAft>
              <a:defRPr/>
            </a:pPr>
            <a:r>
              <a:rPr lang="en-US" altLang="en-US" sz="3600" b="1" dirty="0">
                <a:solidFill>
                  <a:srgbClr val="FF0000"/>
                </a:solidFill>
                <a:latin typeface="Times New Roman" pitchFamily="18" charset="0"/>
                <a:cs typeface="Times New Roman" pitchFamily="18" charset="0"/>
              </a:rPr>
              <a:t>3</a:t>
            </a:r>
          </a:p>
        </p:txBody>
      </p:sp>
      <p:sp>
        <p:nvSpPr>
          <p:cNvPr id="101381" name="Date Placeholder 5"/>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just">
              <a:spcBef>
                <a:spcPct val="20000"/>
              </a:spcBef>
              <a:buClr>
                <a:schemeClr val="accent1"/>
              </a:buClr>
              <a:buSzPct val="100000"/>
              <a:buFont typeface="Wingdings" panose="05000000000000000000" pitchFamily="2" charset="2"/>
              <a:buChar char="q"/>
              <a:defRPr sz="2400">
                <a:solidFill>
                  <a:schemeClr val="tx2"/>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just">
              <a:spcBef>
                <a:spcPct val="20000"/>
              </a:spcBef>
              <a:buClr>
                <a:schemeClr val="accent1"/>
              </a:buClr>
              <a:buSzPct val="100000"/>
              <a:buFont typeface="Wingdings" panose="05000000000000000000" pitchFamily="2" charset="2"/>
              <a:buChar char="q"/>
              <a:defRPr sz="2200">
                <a:solidFill>
                  <a:schemeClr val="tx2"/>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just">
              <a:spcBef>
                <a:spcPct val="20000"/>
              </a:spcBef>
              <a:buClr>
                <a:schemeClr val="accent1"/>
              </a:buClr>
              <a:buSzPct val="100000"/>
              <a:buFont typeface="Wingdings" panose="05000000000000000000" pitchFamily="2" charset="2"/>
              <a:buChar char="q"/>
              <a:defRPr sz="2000">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just">
              <a:spcBef>
                <a:spcPct val="20000"/>
              </a:spcBef>
              <a:buClr>
                <a:schemeClr val="accent1"/>
              </a:buClr>
              <a:buSzPct val="100000"/>
              <a:buFont typeface="Wingdings" panose="05000000000000000000" pitchFamily="2" charset="2"/>
              <a:buChar char="q"/>
              <a:defRPr>
                <a:solidFill>
                  <a:schemeClr val="tx2"/>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just">
              <a:spcBef>
                <a:spcPct val="20000"/>
              </a:spcBef>
              <a:buClr>
                <a:schemeClr val="accent1"/>
              </a:buClr>
              <a:buSzPct val="100000"/>
              <a:buFont typeface="Wingdings" panose="05000000000000000000" pitchFamily="2" charset="2"/>
              <a:buChar char="q"/>
              <a:defRPr sz="1600">
                <a:solidFill>
                  <a:schemeClr val="tx2"/>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just" eaLnBrk="0" fontAlgn="base" hangingPunct="0">
              <a:spcBef>
                <a:spcPct val="20000"/>
              </a:spcBef>
              <a:spcAft>
                <a:spcPct val="0"/>
              </a:spcAft>
              <a:buClr>
                <a:schemeClr val="accent1"/>
              </a:buClr>
              <a:buSzPct val="100000"/>
              <a:buFont typeface="Wingdings" panose="05000000000000000000" pitchFamily="2" charset="2"/>
              <a:buChar char="q"/>
              <a:defRPr sz="1600">
                <a:solidFill>
                  <a:schemeClr val="tx2"/>
                </a:solidFill>
                <a:latin typeface="Arial" panose="020B0604020202020204" pitchFamily="34" charset="0"/>
                <a:ea typeface="MS PGothic" panose="020B0600070205080204" pitchFamily="34" charset="-128"/>
                <a:cs typeface="Arial" panose="020B0604020202020204" pitchFamily="34" charset="0"/>
              </a:defRPr>
            </a:lvl6pPr>
            <a:lvl7pPr marL="2971800" indent="-228600" algn="just" eaLnBrk="0" fontAlgn="base" hangingPunct="0">
              <a:spcBef>
                <a:spcPct val="20000"/>
              </a:spcBef>
              <a:spcAft>
                <a:spcPct val="0"/>
              </a:spcAft>
              <a:buClr>
                <a:schemeClr val="accent1"/>
              </a:buClr>
              <a:buSzPct val="100000"/>
              <a:buFont typeface="Wingdings" panose="05000000000000000000" pitchFamily="2" charset="2"/>
              <a:buChar char="q"/>
              <a:defRPr sz="1600">
                <a:solidFill>
                  <a:schemeClr val="tx2"/>
                </a:solidFill>
                <a:latin typeface="Arial" panose="020B0604020202020204" pitchFamily="34" charset="0"/>
                <a:ea typeface="MS PGothic" panose="020B0600070205080204" pitchFamily="34" charset="-128"/>
                <a:cs typeface="Arial" panose="020B0604020202020204" pitchFamily="34" charset="0"/>
              </a:defRPr>
            </a:lvl7pPr>
            <a:lvl8pPr marL="3429000" indent="-228600" algn="just" eaLnBrk="0" fontAlgn="base" hangingPunct="0">
              <a:spcBef>
                <a:spcPct val="20000"/>
              </a:spcBef>
              <a:spcAft>
                <a:spcPct val="0"/>
              </a:spcAft>
              <a:buClr>
                <a:schemeClr val="accent1"/>
              </a:buClr>
              <a:buSzPct val="100000"/>
              <a:buFont typeface="Wingdings" panose="05000000000000000000" pitchFamily="2" charset="2"/>
              <a:buChar char="q"/>
              <a:defRPr sz="1600">
                <a:solidFill>
                  <a:schemeClr val="tx2"/>
                </a:solidFill>
                <a:latin typeface="Arial" panose="020B0604020202020204" pitchFamily="34" charset="0"/>
                <a:ea typeface="MS PGothic" panose="020B0600070205080204" pitchFamily="34" charset="-128"/>
                <a:cs typeface="Arial" panose="020B0604020202020204" pitchFamily="34" charset="0"/>
              </a:defRPr>
            </a:lvl8pPr>
            <a:lvl9pPr marL="3886200" indent="-228600" algn="just" eaLnBrk="0" fontAlgn="base" hangingPunct="0">
              <a:spcBef>
                <a:spcPct val="20000"/>
              </a:spcBef>
              <a:spcAft>
                <a:spcPct val="0"/>
              </a:spcAft>
              <a:buClr>
                <a:schemeClr val="accent1"/>
              </a:buClr>
              <a:buSzPct val="100000"/>
              <a:buFont typeface="Wingdings" panose="05000000000000000000" pitchFamily="2" charset="2"/>
              <a:buChar char="q"/>
              <a:defRPr sz="1600">
                <a:solidFill>
                  <a:schemeClr val="tx2"/>
                </a:solidFill>
                <a:latin typeface="Arial" panose="020B0604020202020204" pitchFamily="34" charset="0"/>
                <a:ea typeface="MS PGothic" panose="020B0600070205080204" pitchFamily="34" charset="-128"/>
                <a:cs typeface="Arial" panose="020B0604020202020204" pitchFamily="34" charset="0"/>
              </a:defRPr>
            </a:lvl9pPr>
          </a:lstStyle>
          <a:p>
            <a:pPr algn="r" eaLnBrk="1" hangingPunct="1">
              <a:spcBef>
                <a:spcPct val="0"/>
              </a:spcBef>
              <a:buClrTx/>
              <a:buSzTx/>
              <a:buFontTx/>
              <a:buNone/>
            </a:pPr>
            <a:fld id="{B1A5783D-AA70-4639-BD57-4A1BD8C0B331}" type="datetime1">
              <a:rPr lang="en-US" altLang="en-US" sz="1000" smtClean="0">
                <a:solidFill>
                  <a:srgbClr val="898989"/>
                </a:solidFill>
                <a:latin typeface="Calibri" panose="020F0502020204030204" pitchFamily="34" charset="0"/>
              </a:rPr>
              <a:pPr algn="r" eaLnBrk="1" hangingPunct="1">
                <a:spcBef>
                  <a:spcPct val="0"/>
                </a:spcBef>
                <a:buClrTx/>
                <a:buSzTx/>
                <a:buFontTx/>
                <a:buNone/>
              </a:pPr>
              <a:t>9/20/2017</a:t>
            </a:fld>
            <a:endParaRPr lang="en-US" altLang="en-US" sz="1000" smtClean="0">
              <a:solidFill>
                <a:srgbClr val="898989"/>
              </a:solidFill>
              <a:latin typeface="Calibri" panose="020F0502020204030204" pitchFamily="34" charset="0"/>
            </a:endParaRPr>
          </a:p>
        </p:txBody>
      </p:sp>
      <p:sp>
        <p:nvSpPr>
          <p:cNvPr id="101382"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just">
              <a:spcBef>
                <a:spcPct val="20000"/>
              </a:spcBef>
              <a:buClr>
                <a:schemeClr val="accent1"/>
              </a:buClr>
              <a:buSzPct val="100000"/>
              <a:buFont typeface="Wingdings" panose="05000000000000000000" pitchFamily="2" charset="2"/>
              <a:buChar char="q"/>
              <a:defRPr sz="2400">
                <a:solidFill>
                  <a:schemeClr val="tx2"/>
                </a:solidFill>
                <a:latin typeface="Arial" panose="020B0604020202020204" pitchFamily="34" charset="0"/>
                <a:ea typeface="MS PGothic" panose="020B0600070205080204" pitchFamily="34" charset="-128"/>
                <a:cs typeface="Arial" panose="020B0604020202020204" pitchFamily="34" charset="0"/>
              </a:defRPr>
            </a:lvl1pPr>
            <a:lvl2pPr marL="742950" indent="-285750" algn="just">
              <a:spcBef>
                <a:spcPct val="20000"/>
              </a:spcBef>
              <a:buClr>
                <a:schemeClr val="accent1"/>
              </a:buClr>
              <a:buSzPct val="100000"/>
              <a:buFont typeface="Wingdings" panose="05000000000000000000" pitchFamily="2" charset="2"/>
              <a:buChar char="q"/>
              <a:defRPr sz="2200">
                <a:solidFill>
                  <a:schemeClr val="tx2"/>
                </a:solidFill>
                <a:latin typeface="Arial" panose="020B0604020202020204" pitchFamily="34" charset="0"/>
                <a:ea typeface="MS PGothic" panose="020B0600070205080204" pitchFamily="34" charset="-128"/>
                <a:cs typeface="Arial" panose="020B0604020202020204" pitchFamily="34" charset="0"/>
              </a:defRPr>
            </a:lvl2pPr>
            <a:lvl3pPr marL="1143000" indent="-228600" algn="just">
              <a:spcBef>
                <a:spcPct val="20000"/>
              </a:spcBef>
              <a:buClr>
                <a:schemeClr val="accent1"/>
              </a:buClr>
              <a:buSzPct val="100000"/>
              <a:buFont typeface="Wingdings" panose="05000000000000000000" pitchFamily="2" charset="2"/>
              <a:buChar char="q"/>
              <a:defRPr sz="2000">
                <a:solidFill>
                  <a:schemeClr val="tx2"/>
                </a:solidFill>
                <a:latin typeface="Arial" panose="020B0604020202020204" pitchFamily="34" charset="0"/>
                <a:ea typeface="MS PGothic" panose="020B0600070205080204" pitchFamily="34" charset="-128"/>
                <a:cs typeface="Arial" panose="020B0604020202020204" pitchFamily="34" charset="0"/>
              </a:defRPr>
            </a:lvl3pPr>
            <a:lvl4pPr marL="1600200" indent="-228600" algn="just">
              <a:spcBef>
                <a:spcPct val="20000"/>
              </a:spcBef>
              <a:buClr>
                <a:schemeClr val="accent1"/>
              </a:buClr>
              <a:buSzPct val="100000"/>
              <a:buFont typeface="Wingdings" panose="05000000000000000000" pitchFamily="2" charset="2"/>
              <a:buChar char="q"/>
              <a:defRPr>
                <a:solidFill>
                  <a:schemeClr val="tx2"/>
                </a:solidFill>
                <a:latin typeface="Arial" panose="020B0604020202020204" pitchFamily="34" charset="0"/>
                <a:ea typeface="MS PGothic" panose="020B0600070205080204" pitchFamily="34" charset="-128"/>
                <a:cs typeface="Arial" panose="020B0604020202020204" pitchFamily="34" charset="0"/>
              </a:defRPr>
            </a:lvl4pPr>
            <a:lvl5pPr marL="2057400" indent="-228600" algn="just">
              <a:spcBef>
                <a:spcPct val="20000"/>
              </a:spcBef>
              <a:buClr>
                <a:schemeClr val="accent1"/>
              </a:buClr>
              <a:buSzPct val="100000"/>
              <a:buFont typeface="Wingdings" panose="05000000000000000000" pitchFamily="2" charset="2"/>
              <a:buChar char="q"/>
              <a:defRPr sz="1600">
                <a:solidFill>
                  <a:schemeClr val="tx2"/>
                </a:solidFill>
                <a:latin typeface="Arial" panose="020B0604020202020204" pitchFamily="34" charset="0"/>
                <a:ea typeface="MS PGothic" panose="020B0600070205080204" pitchFamily="34" charset="-128"/>
                <a:cs typeface="Arial" panose="020B0604020202020204" pitchFamily="34" charset="0"/>
              </a:defRPr>
            </a:lvl5pPr>
            <a:lvl6pPr marL="2514600" indent="-228600" algn="just" eaLnBrk="0" fontAlgn="base" hangingPunct="0">
              <a:spcBef>
                <a:spcPct val="20000"/>
              </a:spcBef>
              <a:spcAft>
                <a:spcPct val="0"/>
              </a:spcAft>
              <a:buClr>
                <a:schemeClr val="accent1"/>
              </a:buClr>
              <a:buSzPct val="100000"/>
              <a:buFont typeface="Wingdings" panose="05000000000000000000" pitchFamily="2" charset="2"/>
              <a:buChar char="q"/>
              <a:defRPr sz="1600">
                <a:solidFill>
                  <a:schemeClr val="tx2"/>
                </a:solidFill>
                <a:latin typeface="Arial" panose="020B0604020202020204" pitchFamily="34" charset="0"/>
                <a:ea typeface="MS PGothic" panose="020B0600070205080204" pitchFamily="34" charset="-128"/>
                <a:cs typeface="Arial" panose="020B0604020202020204" pitchFamily="34" charset="0"/>
              </a:defRPr>
            </a:lvl6pPr>
            <a:lvl7pPr marL="2971800" indent="-228600" algn="just" eaLnBrk="0" fontAlgn="base" hangingPunct="0">
              <a:spcBef>
                <a:spcPct val="20000"/>
              </a:spcBef>
              <a:spcAft>
                <a:spcPct val="0"/>
              </a:spcAft>
              <a:buClr>
                <a:schemeClr val="accent1"/>
              </a:buClr>
              <a:buSzPct val="100000"/>
              <a:buFont typeface="Wingdings" panose="05000000000000000000" pitchFamily="2" charset="2"/>
              <a:buChar char="q"/>
              <a:defRPr sz="1600">
                <a:solidFill>
                  <a:schemeClr val="tx2"/>
                </a:solidFill>
                <a:latin typeface="Arial" panose="020B0604020202020204" pitchFamily="34" charset="0"/>
                <a:ea typeface="MS PGothic" panose="020B0600070205080204" pitchFamily="34" charset="-128"/>
                <a:cs typeface="Arial" panose="020B0604020202020204" pitchFamily="34" charset="0"/>
              </a:defRPr>
            </a:lvl7pPr>
            <a:lvl8pPr marL="3429000" indent="-228600" algn="just" eaLnBrk="0" fontAlgn="base" hangingPunct="0">
              <a:spcBef>
                <a:spcPct val="20000"/>
              </a:spcBef>
              <a:spcAft>
                <a:spcPct val="0"/>
              </a:spcAft>
              <a:buClr>
                <a:schemeClr val="accent1"/>
              </a:buClr>
              <a:buSzPct val="100000"/>
              <a:buFont typeface="Wingdings" panose="05000000000000000000" pitchFamily="2" charset="2"/>
              <a:buChar char="q"/>
              <a:defRPr sz="1600">
                <a:solidFill>
                  <a:schemeClr val="tx2"/>
                </a:solidFill>
                <a:latin typeface="Arial" panose="020B0604020202020204" pitchFamily="34" charset="0"/>
                <a:ea typeface="MS PGothic" panose="020B0600070205080204" pitchFamily="34" charset="-128"/>
                <a:cs typeface="Arial" panose="020B0604020202020204" pitchFamily="34" charset="0"/>
              </a:defRPr>
            </a:lvl8pPr>
            <a:lvl9pPr marL="3886200" indent="-228600" algn="just" eaLnBrk="0" fontAlgn="base" hangingPunct="0">
              <a:spcBef>
                <a:spcPct val="20000"/>
              </a:spcBef>
              <a:spcAft>
                <a:spcPct val="0"/>
              </a:spcAft>
              <a:buClr>
                <a:schemeClr val="accent1"/>
              </a:buClr>
              <a:buSzPct val="100000"/>
              <a:buFont typeface="Wingdings" panose="05000000000000000000" pitchFamily="2" charset="2"/>
              <a:buChar char="q"/>
              <a:defRPr sz="1600">
                <a:solidFill>
                  <a:schemeClr val="tx2"/>
                </a:solidFill>
                <a:latin typeface="Arial" panose="020B0604020202020204" pitchFamily="34" charset="0"/>
                <a:ea typeface="MS PGothic" panose="020B0600070205080204" pitchFamily="34" charset="-128"/>
                <a:cs typeface="Arial" panose="020B0604020202020204" pitchFamily="34" charset="0"/>
              </a:defRPr>
            </a:lvl9pPr>
          </a:lstStyle>
          <a:p>
            <a:pPr algn="ctr" eaLnBrk="1" hangingPunct="1">
              <a:spcBef>
                <a:spcPct val="0"/>
              </a:spcBef>
              <a:buClrTx/>
              <a:buSzTx/>
              <a:buFontTx/>
              <a:buNone/>
            </a:pPr>
            <a:fld id="{0A485B79-F1B8-4D05-AB9B-B8F7643D6305}" type="slidenum">
              <a:rPr lang="en-US" altLang="en-US" sz="1000" smtClean="0">
                <a:solidFill>
                  <a:srgbClr val="898989"/>
                </a:solidFill>
                <a:latin typeface="Calibri" panose="020F0502020204030204" pitchFamily="34" charset="0"/>
              </a:rPr>
              <a:pPr algn="ctr" eaLnBrk="1" hangingPunct="1">
                <a:spcBef>
                  <a:spcPct val="0"/>
                </a:spcBef>
                <a:buClrTx/>
                <a:buSzTx/>
                <a:buFontTx/>
                <a:buNone/>
              </a:pPr>
              <a:t>37</a:t>
            </a:fld>
            <a:endParaRPr lang="en-US" altLang="en-US" sz="1000" smtClean="0">
              <a:solidFill>
                <a:srgbClr val="898989"/>
              </a:solidFill>
              <a:latin typeface="Calibri" panose="020F0502020204030204" pitchFamily="34" charset="0"/>
            </a:endParaRPr>
          </a:p>
        </p:txBody>
      </p:sp>
      <p:pic>
        <p:nvPicPr>
          <p:cNvPr id="101383" name="Picture 7" descr="C:\Users\BQLDA\Desktop\Chân dung hoc sin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914400"/>
            <a:ext cx="48387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203115"/>
      </p:ext>
    </p:extLst>
  </p:cSld>
  <p:clrMapOvr>
    <a:masterClrMapping/>
  </p:clrMapOvr>
  <p:transition spd="slow">
    <p:cov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727075"/>
          </a:xfrm>
          <a:prstGeom prst="rect">
            <a:avLst/>
          </a:prstGeom>
          <a:solidFill>
            <a:srgbClr val="89C1E3"/>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sz="2800" b="1" dirty="0" smtClean="0">
                <a:solidFill>
                  <a:prstClr val="black">
                    <a:hueOff val="0"/>
                    <a:satOff val="0"/>
                    <a:lumOff val="0"/>
                    <a:alphaOff val="0"/>
                  </a:prstClr>
                </a:solidFill>
              </a:rPr>
              <a:t>CHƯƠNG TRÌNH GD PHỔ THÔNG MỚI ĐỀ XUẤT</a:t>
            </a:r>
            <a:endParaRPr lang="en-US" sz="2800" b="1" kern="0" dirty="0">
              <a:solidFill>
                <a:prstClr val="black"/>
              </a:solidFill>
              <a:latin typeface="Calibri"/>
            </a:endParaRPr>
          </a:p>
        </p:txBody>
      </p:sp>
      <p:sp>
        <p:nvSpPr>
          <p:cNvPr id="4" name="Rounded Rectangle 3"/>
          <p:cNvSpPr/>
          <p:nvPr/>
        </p:nvSpPr>
        <p:spPr>
          <a:xfrm>
            <a:off x="4763" y="730250"/>
            <a:ext cx="1214437" cy="6130925"/>
          </a:xfrm>
          <a:prstGeom prst="roundRect">
            <a:avLst/>
          </a:prstGeom>
          <a:solidFill>
            <a:schemeClr val="bg1">
              <a:lumMod val="75000"/>
            </a:schemeClr>
          </a:solidFill>
          <a:ln w="25400" cap="flat" cmpd="sng" algn="ctr">
            <a:solidFill>
              <a:srgbClr val="4F81BD">
                <a:shade val="50000"/>
              </a:srgbClr>
            </a:solidFill>
            <a:prstDash val="solid"/>
          </a:ln>
          <a:effectLst/>
        </p:spPr>
        <p:txBody>
          <a:bodyPr lIns="0" rIns="0" anchor="ctr"/>
          <a:lstStyle/>
          <a:p>
            <a:pPr algn="ctr" fontAlgn="auto">
              <a:lnSpc>
                <a:spcPct val="110000"/>
              </a:lnSpc>
              <a:spcBef>
                <a:spcPts val="0"/>
              </a:spcBef>
              <a:spcAft>
                <a:spcPts val="0"/>
              </a:spcAft>
              <a:defRPr/>
            </a:pPr>
            <a:r>
              <a:rPr lang="en-US" b="1" kern="0" dirty="0">
                <a:solidFill>
                  <a:sysClr val="windowText" lastClr="000000"/>
                </a:solidFill>
                <a:latin typeface="Arian (Body)"/>
              </a:rPr>
              <a:t> </a:t>
            </a:r>
          </a:p>
          <a:p>
            <a:pPr algn="ctr" fontAlgn="auto">
              <a:lnSpc>
                <a:spcPct val="11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r>
              <a:rPr lang="en-US" b="1" kern="0" dirty="0">
                <a:solidFill>
                  <a:sysClr val="windowText" lastClr="000000"/>
                </a:solidFill>
                <a:latin typeface="Arian (Body)"/>
              </a:rPr>
              <a:t>YÊU</a:t>
            </a:r>
          </a:p>
          <a:p>
            <a:pPr algn="ctr" fontAlgn="auto">
              <a:lnSpc>
                <a:spcPct val="13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r>
              <a:rPr lang="en-US" b="1" kern="0" dirty="0">
                <a:solidFill>
                  <a:sysClr val="windowText" lastClr="000000"/>
                </a:solidFill>
                <a:latin typeface="Arian (Body)"/>
              </a:rPr>
              <a:t>CẦU </a:t>
            </a:r>
          </a:p>
          <a:p>
            <a:pPr algn="ctr" fontAlgn="auto">
              <a:lnSpc>
                <a:spcPct val="13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r>
              <a:rPr lang="en-US" b="1" kern="0" dirty="0">
                <a:solidFill>
                  <a:sysClr val="windowText" lastClr="000000"/>
                </a:solidFill>
                <a:latin typeface="Arian (Body)"/>
              </a:rPr>
              <a:t>VỀ </a:t>
            </a:r>
          </a:p>
          <a:p>
            <a:pPr algn="ctr" fontAlgn="auto">
              <a:lnSpc>
                <a:spcPct val="13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r>
              <a:rPr lang="en-US" b="1" kern="0" dirty="0">
                <a:solidFill>
                  <a:sysClr val="windowText" lastClr="000000"/>
                </a:solidFill>
                <a:latin typeface="Arian (Body)"/>
              </a:rPr>
              <a:t>PHẨM </a:t>
            </a:r>
          </a:p>
          <a:p>
            <a:pPr algn="ctr" fontAlgn="auto">
              <a:lnSpc>
                <a:spcPct val="13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r>
              <a:rPr lang="en-US" b="1" kern="0" dirty="0" err="1">
                <a:solidFill>
                  <a:sysClr val="windowText" lastClr="000000"/>
                </a:solidFill>
                <a:latin typeface="Arian (Body)"/>
              </a:rPr>
              <a:t>CHẤT</a:t>
            </a:r>
            <a:r>
              <a:rPr lang="en-US" b="1" kern="0" dirty="0">
                <a:solidFill>
                  <a:sysClr val="windowText" lastClr="000000"/>
                </a:solidFill>
                <a:latin typeface="Arian (Body)"/>
              </a:rPr>
              <a:t>,  </a:t>
            </a:r>
          </a:p>
          <a:p>
            <a:pPr algn="ctr" fontAlgn="auto">
              <a:lnSpc>
                <a:spcPct val="13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r>
              <a:rPr lang="en-US" b="1" kern="0" dirty="0">
                <a:solidFill>
                  <a:sysClr val="windowText" lastClr="000000"/>
                </a:solidFill>
                <a:latin typeface="Arian (Body)"/>
              </a:rPr>
              <a:t>NĂNG</a:t>
            </a:r>
          </a:p>
          <a:p>
            <a:pPr algn="ctr" fontAlgn="auto">
              <a:lnSpc>
                <a:spcPct val="13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r>
              <a:rPr lang="en-US" b="1" kern="0" dirty="0">
                <a:solidFill>
                  <a:sysClr val="windowText" lastClr="000000"/>
                </a:solidFill>
                <a:latin typeface="Arian (Body)"/>
              </a:rPr>
              <a:t>LỰC</a:t>
            </a:r>
          </a:p>
        </p:txBody>
      </p:sp>
      <p:sp>
        <p:nvSpPr>
          <p:cNvPr id="18" name="Oval 17"/>
          <p:cNvSpPr/>
          <p:nvPr/>
        </p:nvSpPr>
        <p:spPr bwMode="gray">
          <a:xfrm>
            <a:off x="383381" y="911276"/>
            <a:ext cx="457200" cy="457200"/>
          </a:xfrm>
          <a:prstGeom prst="ellipse">
            <a:avLst/>
          </a:prstGeom>
          <a:gradFill flip="none" rotWithShape="1">
            <a:gsLst>
              <a:gs pos="0">
                <a:schemeClr val="accent1">
                  <a:lumMod val="20000"/>
                  <a:lumOff val="80000"/>
                </a:schemeClr>
              </a:gs>
              <a:gs pos="50000">
                <a:schemeClr val="accent1"/>
              </a:gs>
              <a:gs pos="100000">
                <a:schemeClr val="accent1">
                  <a:lumMod val="50000"/>
                </a:schemeClr>
              </a:gs>
            </a:gsLst>
            <a:path path="circle">
              <a:fillToRect l="50000" t="50000" r="50000" b="50000"/>
            </a:path>
            <a:tileRect/>
          </a:gradFill>
          <a:effectLst>
            <a:outerShdw blurRad="50800" dist="38100" dir="5400000" algn="br" rotWithShape="0">
              <a:srgbClr val="000000">
                <a:alpha val="35000"/>
              </a:srgbClr>
            </a:outerShdw>
            <a:reflection blurRad="6350" stA="50000" endA="300" endPos="38500" dist="50800" dir="5400000" sy="-100000" algn="bl" rotWithShape="0"/>
          </a:effectLst>
          <a:scene3d>
            <a:camera prst="orthographicFront">
              <a:rot lat="0" lon="0" rev="0"/>
            </a:camera>
            <a:lightRig rig="glow" dir="l">
              <a:rot lat="0" lon="0" rev="2400000"/>
            </a:lightRig>
          </a:scene3d>
          <a:sp3d prstMaterial="metal">
            <a:bevelT w="215900" h="215900"/>
            <a:contourClr>
              <a:schemeClr val="tx1"/>
            </a:contourClr>
          </a:sp3d>
        </p:spPr>
        <p:style>
          <a:lnRef idx="0">
            <a:schemeClr val="accent2"/>
          </a:lnRef>
          <a:fillRef idx="3">
            <a:schemeClr val="accent2"/>
          </a:fillRef>
          <a:effectRef idx="3">
            <a:schemeClr val="accent2"/>
          </a:effectRef>
          <a:fontRef idx="minor">
            <a:schemeClr val="lt1"/>
          </a:fontRef>
        </p:style>
        <p:txBody>
          <a:bodyPr anchor="ctr"/>
          <a:lstStyle/>
          <a:p>
            <a:pPr>
              <a:defRPr/>
            </a:pPr>
            <a:r>
              <a:rPr lang="en-US" altLang="en-US" sz="3600" b="1" dirty="0">
                <a:solidFill>
                  <a:srgbClr val="FF0000"/>
                </a:solidFill>
                <a:latin typeface="Times New Roman" pitchFamily="18" charset="0"/>
                <a:cs typeface="Times New Roman" pitchFamily="18" charset="0"/>
              </a:rPr>
              <a:t>3</a:t>
            </a:r>
          </a:p>
        </p:txBody>
      </p:sp>
      <p:sp>
        <p:nvSpPr>
          <p:cNvPr id="19" name="Rounded Rectangle 18"/>
          <p:cNvSpPr/>
          <p:nvPr/>
        </p:nvSpPr>
        <p:spPr>
          <a:xfrm>
            <a:off x="2209800" y="1139825"/>
            <a:ext cx="5448300" cy="60483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1000"/>
              </a:spcBef>
              <a:spcAft>
                <a:spcPts val="0"/>
              </a:spcAft>
              <a:defRPr/>
            </a:pPr>
            <a:r>
              <a:rPr lang="en-US" sz="2600" b="1" dirty="0">
                <a:solidFill>
                  <a:prstClr val="black"/>
                </a:solidFill>
              </a:rPr>
              <a:t>CÁC PHẨM CHẤT CHỦ YẾU</a:t>
            </a:r>
          </a:p>
        </p:txBody>
      </p:sp>
      <p:sp>
        <p:nvSpPr>
          <p:cNvPr id="3" name="Horizontal Scroll 2"/>
          <p:cNvSpPr/>
          <p:nvPr/>
        </p:nvSpPr>
        <p:spPr>
          <a:xfrm>
            <a:off x="1447800" y="2057400"/>
            <a:ext cx="2895600" cy="1066800"/>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a:solidFill>
                  <a:srgbClr val="000000"/>
                </a:solidFill>
                <a:latin typeface="Arial" pitchFamily="34" charset="0"/>
                <a:cs typeface="Arial" pitchFamily="34" charset="0"/>
              </a:rPr>
              <a:t>1) </a:t>
            </a:r>
            <a:r>
              <a:rPr lang="en-US" sz="2600" dirty="0" err="1">
                <a:solidFill>
                  <a:srgbClr val="000000"/>
                </a:solidFill>
                <a:latin typeface="Arial" pitchFamily="34" charset="0"/>
                <a:cs typeface="Arial" pitchFamily="34" charset="0"/>
              </a:rPr>
              <a:t>Yêu</a:t>
            </a:r>
            <a:r>
              <a:rPr lang="en-US" sz="2600" dirty="0">
                <a:solidFill>
                  <a:srgbClr val="000000"/>
                </a:solidFill>
                <a:latin typeface="Arial" pitchFamily="34" charset="0"/>
                <a:cs typeface="Arial" pitchFamily="34" charset="0"/>
              </a:rPr>
              <a:t> </a:t>
            </a:r>
            <a:r>
              <a:rPr lang="en-US" sz="2600" dirty="0" err="1">
                <a:solidFill>
                  <a:srgbClr val="000000"/>
                </a:solidFill>
                <a:latin typeface="Arial" pitchFamily="34" charset="0"/>
                <a:cs typeface="Arial" pitchFamily="34" charset="0"/>
              </a:rPr>
              <a:t>nước</a:t>
            </a:r>
            <a:endParaRPr lang="en-US" sz="2600" b="1" dirty="0">
              <a:solidFill>
                <a:srgbClr val="FFFFFF"/>
              </a:solidFill>
              <a:latin typeface="Arial" pitchFamily="34" charset="0"/>
              <a:cs typeface="Arial" pitchFamily="34" charset="0"/>
            </a:endParaRPr>
          </a:p>
        </p:txBody>
      </p:sp>
      <p:sp>
        <p:nvSpPr>
          <p:cNvPr id="11" name="Slide Number Placeholder 10"/>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1F7B6D8-5110-419C-BBB6-F260CEF8245A}" type="slidenum">
              <a:rPr lang="en-US" altLang="vi-VN">
                <a:solidFill>
                  <a:srgbClr val="898989"/>
                </a:solidFill>
                <a:latin typeface="Calibri" panose="020F0502020204030204" pitchFamily="34" charset="0"/>
              </a:rPr>
              <a:pPr eaLnBrk="1" hangingPunct="1"/>
              <a:t>38</a:t>
            </a:fld>
            <a:endParaRPr lang="en-US" altLang="vi-VN">
              <a:solidFill>
                <a:srgbClr val="898989"/>
              </a:solidFill>
              <a:latin typeface="Calibri" panose="020F0502020204030204" pitchFamily="34" charset="0"/>
            </a:endParaRPr>
          </a:p>
        </p:txBody>
      </p:sp>
      <p:sp>
        <p:nvSpPr>
          <p:cNvPr id="12" name="Horizontal Scroll 11"/>
          <p:cNvSpPr/>
          <p:nvPr/>
        </p:nvSpPr>
        <p:spPr>
          <a:xfrm>
            <a:off x="1447800" y="4876800"/>
            <a:ext cx="2895600" cy="990600"/>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a:solidFill>
                  <a:srgbClr val="000000"/>
                </a:solidFill>
                <a:latin typeface="Arial" pitchFamily="34" charset="0"/>
                <a:cs typeface="Arial" pitchFamily="34" charset="0"/>
              </a:rPr>
              <a:t>4</a:t>
            </a:r>
            <a:r>
              <a:rPr lang="en-US" sz="2600" dirty="0" smtClean="0">
                <a:solidFill>
                  <a:srgbClr val="000000"/>
                </a:solidFill>
                <a:latin typeface="Arial" pitchFamily="34" charset="0"/>
                <a:cs typeface="Arial" pitchFamily="34" charset="0"/>
              </a:rPr>
              <a:t>) </a:t>
            </a:r>
            <a:r>
              <a:rPr lang="en-US" sz="2600" dirty="0">
                <a:solidFill>
                  <a:srgbClr val="000000"/>
                </a:solidFill>
                <a:latin typeface="Arial" pitchFamily="34" charset="0"/>
                <a:cs typeface="Arial" pitchFamily="34" charset="0"/>
              </a:rPr>
              <a:t>Trung thực</a:t>
            </a:r>
            <a:endParaRPr lang="en-US" sz="2600" b="1" dirty="0">
              <a:solidFill>
                <a:srgbClr val="FFFFFF"/>
              </a:solidFill>
              <a:latin typeface="Arial" pitchFamily="34" charset="0"/>
              <a:cs typeface="Arial" pitchFamily="34" charset="0"/>
            </a:endParaRPr>
          </a:p>
        </p:txBody>
      </p:sp>
      <p:sp>
        <p:nvSpPr>
          <p:cNvPr id="13" name="Horizontal Scroll 12"/>
          <p:cNvSpPr/>
          <p:nvPr/>
        </p:nvSpPr>
        <p:spPr>
          <a:xfrm>
            <a:off x="5334000" y="2209800"/>
            <a:ext cx="3048000" cy="1066800"/>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a:solidFill>
                  <a:srgbClr val="000000"/>
                </a:solidFill>
                <a:latin typeface="Arial" pitchFamily="34" charset="0"/>
                <a:cs typeface="Arial" pitchFamily="34" charset="0"/>
              </a:rPr>
              <a:t>2) </a:t>
            </a:r>
            <a:r>
              <a:rPr lang="en-US" sz="2600" dirty="0" err="1">
                <a:solidFill>
                  <a:srgbClr val="000000"/>
                </a:solidFill>
                <a:latin typeface="Arial" pitchFamily="34" charset="0"/>
                <a:cs typeface="Arial" pitchFamily="34" charset="0"/>
              </a:rPr>
              <a:t>Nhân</a:t>
            </a:r>
            <a:r>
              <a:rPr lang="en-US" sz="2600" dirty="0">
                <a:solidFill>
                  <a:srgbClr val="000000"/>
                </a:solidFill>
                <a:latin typeface="Arial" pitchFamily="34" charset="0"/>
                <a:cs typeface="Arial" pitchFamily="34" charset="0"/>
              </a:rPr>
              <a:t> </a:t>
            </a:r>
            <a:r>
              <a:rPr lang="en-US" sz="2600" dirty="0" err="1">
                <a:solidFill>
                  <a:srgbClr val="000000"/>
                </a:solidFill>
                <a:latin typeface="Arial" pitchFamily="34" charset="0"/>
                <a:cs typeface="Arial" pitchFamily="34" charset="0"/>
              </a:rPr>
              <a:t>ái</a:t>
            </a:r>
            <a:endParaRPr lang="en-US" sz="2600" b="1" dirty="0">
              <a:solidFill>
                <a:srgbClr val="FFFFFF"/>
              </a:solidFill>
              <a:latin typeface="Arial" pitchFamily="34" charset="0"/>
              <a:cs typeface="Arial" pitchFamily="34" charset="0"/>
            </a:endParaRPr>
          </a:p>
        </p:txBody>
      </p:sp>
      <p:sp>
        <p:nvSpPr>
          <p:cNvPr id="14" name="Horizontal Scroll 13"/>
          <p:cNvSpPr/>
          <p:nvPr/>
        </p:nvSpPr>
        <p:spPr>
          <a:xfrm>
            <a:off x="2819400" y="3581400"/>
            <a:ext cx="2895600" cy="914400"/>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a:solidFill>
                  <a:srgbClr val="000000"/>
                </a:solidFill>
                <a:latin typeface="Arial" pitchFamily="34" charset="0"/>
                <a:cs typeface="Arial" pitchFamily="34" charset="0"/>
              </a:rPr>
              <a:t>3) </a:t>
            </a:r>
            <a:r>
              <a:rPr lang="en-US" sz="2600" dirty="0" err="1">
                <a:solidFill>
                  <a:srgbClr val="000000"/>
                </a:solidFill>
                <a:latin typeface="Arial" pitchFamily="34" charset="0"/>
                <a:cs typeface="Arial" pitchFamily="34" charset="0"/>
              </a:rPr>
              <a:t>Chăm</a:t>
            </a:r>
            <a:r>
              <a:rPr lang="en-US" sz="2600" dirty="0">
                <a:solidFill>
                  <a:srgbClr val="000000"/>
                </a:solidFill>
                <a:latin typeface="Arial" pitchFamily="34" charset="0"/>
                <a:cs typeface="Arial" pitchFamily="34" charset="0"/>
              </a:rPr>
              <a:t> </a:t>
            </a:r>
            <a:r>
              <a:rPr lang="en-US" sz="2600" dirty="0" err="1">
                <a:solidFill>
                  <a:srgbClr val="000000"/>
                </a:solidFill>
                <a:latin typeface="Arial" pitchFamily="34" charset="0"/>
                <a:cs typeface="Arial" pitchFamily="34" charset="0"/>
              </a:rPr>
              <a:t>chỉ</a:t>
            </a:r>
            <a:endParaRPr lang="en-US" sz="2600" b="1" dirty="0">
              <a:solidFill>
                <a:srgbClr val="FFFFFF"/>
              </a:solidFill>
              <a:latin typeface="Arial" pitchFamily="34" charset="0"/>
              <a:cs typeface="Arial" pitchFamily="34" charset="0"/>
            </a:endParaRPr>
          </a:p>
        </p:txBody>
      </p:sp>
      <p:sp>
        <p:nvSpPr>
          <p:cNvPr id="15" name="Horizontal Scroll 14"/>
          <p:cNvSpPr/>
          <p:nvPr/>
        </p:nvSpPr>
        <p:spPr>
          <a:xfrm>
            <a:off x="5562600" y="5105400"/>
            <a:ext cx="2924175" cy="914400"/>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600" dirty="0">
                <a:solidFill>
                  <a:srgbClr val="000000"/>
                </a:solidFill>
                <a:latin typeface="Arial" pitchFamily="34" charset="0"/>
                <a:cs typeface="Arial" pitchFamily="34" charset="0"/>
              </a:rPr>
              <a:t>5</a:t>
            </a:r>
            <a:r>
              <a:rPr lang="en-US" sz="2600" dirty="0" smtClean="0">
                <a:solidFill>
                  <a:srgbClr val="000000"/>
                </a:solidFill>
                <a:latin typeface="Arial" pitchFamily="34" charset="0"/>
                <a:cs typeface="Arial" pitchFamily="34" charset="0"/>
              </a:rPr>
              <a:t>) </a:t>
            </a:r>
            <a:r>
              <a:rPr lang="en-US" sz="2600" dirty="0">
                <a:solidFill>
                  <a:srgbClr val="000000"/>
                </a:solidFill>
                <a:latin typeface="Arial" pitchFamily="34" charset="0"/>
                <a:cs typeface="Arial" pitchFamily="34" charset="0"/>
              </a:rPr>
              <a:t>Trách nhiệm</a:t>
            </a:r>
            <a:endParaRPr lang="en-US" sz="2600" b="1" dirty="0">
              <a:solidFill>
                <a:srgbClr val="FFFFFF"/>
              </a:solidFill>
              <a:latin typeface="Arial" pitchFamily="34" charset="0"/>
              <a:cs typeface="Arial" pitchFamily="34" charset="0"/>
            </a:endParaRPr>
          </a:p>
        </p:txBody>
      </p:sp>
    </p:spTree>
    <p:extLst>
      <p:ext uri="{BB962C8B-B14F-4D97-AF65-F5344CB8AC3E}">
        <p14:creationId xmlns:p14="http://schemas.microsoft.com/office/powerpoint/2010/main" val="4226822758"/>
      </p:ext>
    </p:extLst>
  </p:cSld>
  <p:clrMapOvr>
    <a:masterClrMapping/>
  </p:clrMapOvr>
  <p:transition spd="slow">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727075"/>
          </a:xfrm>
          <a:prstGeom prst="rect">
            <a:avLst/>
          </a:prstGeom>
          <a:solidFill>
            <a:srgbClr val="89C1E3"/>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sz="2800" b="1" dirty="0" smtClean="0">
                <a:solidFill>
                  <a:prstClr val="black">
                    <a:hueOff val="0"/>
                    <a:satOff val="0"/>
                    <a:lumOff val="0"/>
                    <a:alphaOff val="0"/>
                  </a:prstClr>
                </a:solidFill>
              </a:rPr>
              <a:t>CHƯƠNG TRÌNH GD PHỔ THÔNG MỚI ĐỀ XUẤT</a:t>
            </a:r>
            <a:endParaRPr lang="en-US" sz="2800" b="1" kern="0" dirty="0">
              <a:solidFill>
                <a:prstClr val="black"/>
              </a:solidFill>
              <a:latin typeface="Calibri"/>
            </a:endParaRPr>
          </a:p>
        </p:txBody>
      </p:sp>
      <p:sp>
        <p:nvSpPr>
          <p:cNvPr id="4" name="Rounded Rectangle 3"/>
          <p:cNvSpPr/>
          <p:nvPr/>
        </p:nvSpPr>
        <p:spPr>
          <a:xfrm>
            <a:off x="4763" y="730250"/>
            <a:ext cx="1214437" cy="6130925"/>
          </a:xfrm>
          <a:prstGeom prst="roundRect">
            <a:avLst/>
          </a:prstGeom>
          <a:solidFill>
            <a:schemeClr val="bg1">
              <a:lumMod val="75000"/>
            </a:schemeClr>
          </a:solidFill>
          <a:ln w="25400" cap="flat" cmpd="sng" algn="ctr">
            <a:solidFill>
              <a:srgbClr val="4F81BD">
                <a:shade val="50000"/>
              </a:srgbClr>
            </a:solidFill>
            <a:prstDash val="solid"/>
          </a:ln>
          <a:effectLst/>
        </p:spPr>
        <p:txBody>
          <a:bodyPr lIns="0" rIns="0" anchor="ctr"/>
          <a:lstStyle/>
          <a:p>
            <a:pPr algn="ctr" fontAlgn="auto">
              <a:lnSpc>
                <a:spcPct val="110000"/>
              </a:lnSpc>
              <a:spcBef>
                <a:spcPts val="0"/>
              </a:spcBef>
              <a:spcAft>
                <a:spcPts val="0"/>
              </a:spcAft>
              <a:defRPr/>
            </a:pPr>
            <a:r>
              <a:rPr lang="en-US" b="1" kern="0" dirty="0">
                <a:solidFill>
                  <a:sysClr val="windowText" lastClr="000000"/>
                </a:solidFill>
                <a:latin typeface="Arian (Body)"/>
              </a:rPr>
              <a:t> </a:t>
            </a:r>
          </a:p>
          <a:p>
            <a:pPr algn="ctr" fontAlgn="auto">
              <a:lnSpc>
                <a:spcPct val="11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r>
              <a:rPr lang="en-US" b="1" kern="0" dirty="0">
                <a:solidFill>
                  <a:sysClr val="windowText" lastClr="000000"/>
                </a:solidFill>
                <a:latin typeface="Arian (Body)"/>
              </a:rPr>
              <a:t>YÊU</a:t>
            </a:r>
          </a:p>
          <a:p>
            <a:pPr algn="ctr" fontAlgn="auto">
              <a:lnSpc>
                <a:spcPct val="13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r>
              <a:rPr lang="en-US" b="1" kern="0" dirty="0">
                <a:solidFill>
                  <a:sysClr val="windowText" lastClr="000000"/>
                </a:solidFill>
                <a:latin typeface="Arian (Body)"/>
              </a:rPr>
              <a:t>CẦU </a:t>
            </a:r>
          </a:p>
          <a:p>
            <a:pPr algn="ctr" fontAlgn="auto">
              <a:lnSpc>
                <a:spcPct val="13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r>
              <a:rPr lang="en-US" b="1" kern="0" dirty="0">
                <a:solidFill>
                  <a:sysClr val="windowText" lastClr="000000"/>
                </a:solidFill>
                <a:latin typeface="Arian (Body)"/>
              </a:rPr>
              <a:t>VỀ </a:t>
            </a:r>
          </a:p>
          <a:p>
            <a:pPr algn="ctr" fontAlgn="auto">
              <a:lnSpc>
                <a:spcPct val="13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r>
              <a:rPr lang="en-US" b="1" kern="0" dirty="0">
                <a:solidFill>
                  <a:sysClr val="windowText" lastClr="000000"/>
                </a:solidFill>
                <a:latin typeface="Arian (Body)"/>
              </a:rPr>
              <a:t>PHẨM </a:t>
            </a:r>
          </a:p>
          <a:p>
            <a:pPr algn="ctr" fontAlgn="auto">
              <a:lnSpc>
                <a:spcPct val="13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r>
              <a:rPr lang="en-US" b="1" kern="0" dirty="0">
                <a:solidFill>
                  <a:sysClr val="windowText" lastClr="000000"/>
                </a:solidFill>
                <a:latin typeface="Arian (Body)"/>
              </a:rPr>
              <a:t>CHẤT  </a:t>
            </a:r>
          </a:p>
          <a:p>
            <a:pPr algn="ctr" fontAlgn="auto">
              <a:lnSpc>
                <a:spcPct val="13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r>
              <a:rPr lang="en-US" b="1" kern="0" dirty="0">
                <a:solidFill>
                  <a:sysClr val="windowText" lastClr="000000"/>
                </a:solidFill>
                <a:latin typeface="Arian (Body)"/>
              </a:rPr>
              <a:t>NĂNG</a:t>
            </a:r>
          </a:p>
          <a:p>
            <a:pPr algn="ctr" fontAlgn="auto">
              <a:lnSpc>
                <a:spcPct val="130000"/>
              </a:lnSpc>
              <a:spcBef>
                <a:spcPts val="0"/>
              </a:spcBef>
              <a:spcAft>
                <a:spcPts val="0"/>
              </a:spcAft>
              <a:defRPr/>
            </a:pPr>
            <a:endParaRPr lang="en-US" b="1" kern="0" dirty="0">
              <a:solidFill>
                <a:sysClr val="windowText" lastClr="000000"/>
              </a:solidFill>
              <a:latin typeface="Arian (Body)"/>
            </a:endParaRPr>
          </a:p>
          <a:p>
            <a:pPr algn="ctr" fontAlgn="auto">
              <a:lnSpc>
                <a:spcPct val="130000"/>
              </a:lnSpc>
              <a:spcBef>
                <a:spcPts val="0"/>
              </a:spcBef>
              <a:spcAft>
                <a:spcPts val="0"/>
              </a:spcAft>
              <a:defRPr/>
            </a:pPr>
            <a:r>
              <a:rPr lang="en-US" b="1" kern="0" dirty="0">
                <a:solidFill>
                  <a:sysClr val="windowText" lastClr="000000"/>
                </a:solidFill>
                <a:latin typeface="Arian (Body)"/>
              </a:rPr>
              <a:t>LỰC</a:t>
            </a:r>
          </a:p>
        </p:txBody>
      </p:sp>
      <p:sp>
        <p:nvSpPr>
          <p:cNvPr id="18" name="Oval 17"/>
          <p:cNvSpPr/>
          <p:nvPr/>
        </p:nvSpPr>
        <p:spPr bwMode="gray">
          <a:xfrm>
            <a:off x="383381" y="911276"/>
            <a:ext cx="457200" cy="457200"/>
          </a:xfrm>
          <a:prstGeom prst="ellipse">
            <a:avLst/>
          </a:prstGeom>
          <a:gradFill flip="none" rotWithShape="1">
            <a:gsLst>
              <a:gs pos="0">
                <a:schemeClr val="accent1">
                  <a:lumMod val="20000"/>
                  <a:lumOff val="80000"/>
                </a:schemeClr>
              </a:gs>
              <a:gs pos="50000">
                <a:schemeClr val="accent1"/>
              </a:gs>
              <a:gs pos="100000">
                <a:schemeClr val="accent1">
                  <a:lumMod val="50000"/>
                </a:schemeClr>
              </a:gs>
            </a:gsLst>
            <a:path path="circle">
              <a:fillToRect l="50000" t="50000" r="50000" b="50000"/>
            </a:path>
            <a:tileRect/>
          </a:gradFill>
          <a:effectLst>
            <a:outerShdw blurRad="50800" dist="38100" dir="5400000" algn="br" rotWithShape="0">
              <a:srgbClr val="000000">
                <a:alpha val="35000"/>
              </a:srgbClr>
            </a:outerShdw>
            <a:reflection blurRad="6350" stA="50000" endA="300" endPos="38500" dist="50800" dir="5400000" sy="-100000" algn="bl" rotWithShape="0"/>
          </a:effectLst>
          <a:scene3d>
            <a:camera prst="orthographicFront">
              <a:rot lat="0" lon="0" rev="0"/>
            </a:camera>
            <a:lightRig rig="glow" dir="l">
              <a:rot lat="0" lon="0" rev="2400000"/>
            </a:lightRig>
          </a:scene3d>
          <a:sp3d prstMaterial="metal">
            <a:bevelT w="215900" h="215900"/>
            <a:contourClr>
              <a:schemeClr val="tx1"/>
            </a:contourClr>
          </a:sp3d>
        </p:spPr>
        <p:style>
          <a:lnRef idx="0">
            <a:schemeClr val="accent2"/>
          </a:lnRef>
          <a:fillRef idx="3">
            <a:schemeClr val="accent2"/>
          </a:fillRef>
          <a:effectRef idx="3">
            <a:schemeClr val="accent2"/>
          </a:effectRef>
          <a:fontRef idx="minor">
            <a:schemeClr val="lt1"/>
          </a:fontRef>
        </p:style>
        <p:txBody>
          <a:bodyPr anchor="ctr"/>
          <a:lstStyle/>
          <a:p>
            <a:pPr>
              <a:defRPr/>
            </a:pPr>
            <a:r>
              <a:rPr lang="en-US" altLang="en-US" sz="3600" b="1" dirty="0">
                <a:solidFill>
                  <a:srgbClr val="FF0000"/>
                </a:solidFill>
                <a:latin typeface="Times New Roman" pitchFamily="18" charset="0"/>
                <a:cs typeface="Times New Roman" pitchFamily="18" charset="0"/>
              </a:rPr>
              <a:t>3</a:t>
            </a:r>
          </a:p>
        </p:txBody>
      </p:sp>
      <p:sp>
        <p:nvSpPr>
          <p:cNvPr id="19" name="Rounded Rectangle 18"/>
          <p:cNvSpPr/>
          <p:nvPr/>
        </p:nvSpPr>
        <p:spPr>
          <a:xfrm>
            <a:off x="2209800" y="911225"/>
            <a:ext cx="5448300" cy="60483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lnSpc>
                <a:spcPct val="90000"/>
              </a:lnSpc>
              <a:spcBef>
                <a:spcPts val="1000"/>
              </a:spcBef>
              <a:spcAft>
                <a:spcPts val="0"/>
              </a:spcAft>
              <a:defRPr/>
            </a:pPr>
            <a:r>
              <a:rPr lang="en-US" sz="2600" b="1" dirty="0">
                <a:solidFill>
                  <a:prstClr val="black"/>
                </a:solidFill>
              </a:rPr>
              <a:t>CÁC NĂNG LỰC</a:t>
            </a:r>
          </a:p>
        </p:txBody>
      </p:sp>
      <p:sp>
        <p:nvSpPr>
          <p:cNvPr id="8" name="Slide Number Placeholder 7"/>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BB94277-812F-40DD-B6CD-5EBE0C489357}" type="slidenum">
              <a:rPr lang="en-US" altLang="vi-VN">
                <a:solidFill>
                  <a:srgbClr val="898989"/>
                </a:solidFill>
                <a:latin typeface="Calibri" panose="020F0502020204030204" pitchFamily="34" charset="0"/>
              </a:rPr>
              <a:pPr eaLnBrk="1" hangingPunct="1"/>
              <a:t>39</a:t>
            </a:fld>
            <a:endParaRPr lang="en-US" altLang="vi-VN">
              <a:solidFill>
                <a:srgbClr val="898989"/>
              </a:solidFill>
              <a:latin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76602250"/>
              </p:ext>
            </p:extLst>
          </p:nvPr>
        </p:nvGraphicFramePr>
        <p:xfrm>
          <a:off x="1219200" y="1752600"/>
          <a:ext cx="7924800" cy="4410380"/>
        </p:xfrm>
        <a:graphic>
          <a:graphicData uri="http://schemas.openxmlformats.org/drawingml/2006/table">
            <a:tbl>
              <a:tblPr firstRow="1" bandRow="1">
                <a:tableStyleId>{5C22544A-7EE6-4342-B048-85BDC9FD1C3A}</a:tableStyleId>
              </a:tblPr>
              <a:tblGrid>
                <a:gridCol w="2321406">
                  <a:extLst>
                    <a:ext uri="{9D8B030D-6E8A-4147-A177-3AD203B41FA5}">
                      <a16:colId xmlns:a16="http://schemas.microsoft.com/office/drawing/2014/main" val="20000"/>
                    </a:ext>
                  </a:extLst>
                </a:gridCol>
                <a:gridCol w="4402667">
                  <a:extLst>
                    <a:ext uri="{9D8B030D-6E8A-4147-A177-3AD203B41FA5}">
                      <a16:colId xmlns:a16="http://schemas.microsoft.com/office/drawing/2014/main" val="20001"/>
                    </a:ext>
                  </a:extLst>
                </a:gridCol>
                <a:gridCol w="1200727">
                  <a:extLst>
                    <a:ext uri="{9D8B030D-6E8A-4147-A177-3AD203B41FA5}">
                      <a16:colId xmlns:a16="http://schemas.microsoft.com/office/drawing/2014/main" val="20002"/>
                    </a:ext>
                  </a:extLst>
                </a:gridCol>
              </a:tblGrid>
              <a:tr h="533356">
                <a:tc gridSpan="2">
                  <a:txBody>
                    <a:bodyPr/>
                    <a:lstStyle/>
                    <a:p>
                      <a:pPr algn="ctr"/>
                      <a:r>
                        <a:rPr lang="en-US" sz="2400" b="1" dirty="0" err="1" smtClean="0">
                          <a:solidFill>
                            <a:srgbClr val="FF0000"/>
                          </a:solidFill>
                        </a:rPr>
                        <a:t>Các</a:t>
                      </a:r>
                      <a:r>
                        <a:rPr lang="en-US" sz="2400" b="1" baseline="0" dirty="0" smtClean="0">
                          <a:solidFill>
                            <a:srgbClr val="FF0000"/>
                          </a:solidFill>
                        </a:rPr>
                        <a:t> </a:t>
                      </a:r>
                      <a:r>
                        <a:rPr lang="en-US" sz="2400" b="1" baseline="0" dirty="0" err="1" smtClean="0">
                          <a:solidFill>
                            <a:srgbClr val="FF0000"/>
                          </a:solidFill>
                        </a:rPr>
                        <a:t>năng</a:t>
                      </a:r>
                      <a:r>
                        <a:rPr lang="en-US" sz="2400" b="1" baseline="0" dirty="0" smtClean="0">
                          <a:solidFill>
                            <a:srgbClr val="FF0000"/>
                          </a:solidFill>
                        </a:rPr>
                        <a:t> </a:t>
                      </a:r>
                      <a:r>
                        <a:rPr lang="en-US" sz="2400" b="1" baseline="0" dirty="0" err="1" smtClean="0">
                          <a:solidFill>
                            <a:srgbClr val="FF0000"/>
                          </a:solidFill>
                        </a:rPr>
                        <a:t>lực</a:t>
                      </a:r>
                      <a:r>
                        <a:rPr lang="en-US" sz="2400" b="1" baseline="0" dirty="0" smtClean="0">
                          <a:solidFill>
                            <a:srgbClr val="FF0000"/>
                          </a:solidFill>
                        </a:rPr>
                        <a:t> </a:t>
                      </a:r>
                      <a:r>
                        <a:rPr lang="en-US" sz="2400" b="1" baseline="0" dirty="0" err="1" smtClean="0">
                          <a:solidFill>
                            <a:srgbClr val="FF0000"/>
                          </a:solidFill>
                        </a:rPr>
                        <a:t>cốt</a:t>
                      </a:r>
                      <a:r>
                        <a:rPr lang="en-US" sz="2400" b="1" baseline="0" dirty="0" smtClean="0">
                          <a:solidFill>
                            <a:srgbClr val="FF0000"/>
                          </a:solidFill>
                        </a:rPr>
                        <a:t> </a:t>
                      </a:r>
                      <a:r>
                        <a:rPr lang="en-US" sz="2400" b="1" baseline="0" dirty="0" err="1" smtClean="0">
                          <a:solidFill>
                            <a:srgbClr val="FF0000"/>
                          </a:solidFill>
                        </a:rPr>
                        <a:t>lõi</a:t>
                      </a:r>
                      <a:endParaRPr lang="en-US" sz="2400" dirty="0">
                        <a:solidFill>
                          <a:srgbClr val="FF0000"/>
                        </a:solidFill>
                      </a:endParaRPr>
                    </a:p>
                  </a:txBody>
                  <a:tcPr marT="45712" marB="45712"/>
                </a:tc>
                <a:tc hMerge="1">
                  <a:txBody>
                    <a:bodyPr/>
                    <a:lstStyle/>
                    <a:p>
                      <a:endParaRPr lang="en-US" dirty="0"/>
                    </a:p>
                  </a:txBody>
                  <a:tcPr/>
                </a:tc>
                <a:tc rowSpan="3">
                  <a:txBody>
                    <a:bodyPr/>
                    <a:lstStyle/>
                    <a:p>
                      <a:r>
                        <a:rPr lang="en-US" sz="2400" b="1" dirty="0" err="1" smtClean="0">
                          <a:solidFill>
                            <a:srgbClr val="FF0000"/>
                          </a:solidFill>
                        </a:rPr>
                        <a:t>Các</a:t>
                      </a:r>
                      <a:r>
                        <a:rPr lang="en-US" sz="2400" b="1" baseline="0" dirty="0" smtClean="0">
                          <a:solidFill>
                            <a:srgbClr val="FF0000"/>
                          </a:solidFill>
                        </a:rPr>
                        <a:t> </a:t>
                      </a:r>
                      <a:r>
                        <a:rPr lang="en-US" sz="2400" b="1" baseline="0" dirty="0" err="1" smtClean="0">
                          <a:solidFill>
                            <a:srgbClr val="FF0000"/>
                          </a:solidFill>
                        </a:rPr>
                        <a:t>năng</a:t>
                      </a:r>
                      <a:r>
                        <a:rPr lang="en-US" sz="2400" b="1" baseline="0" dirty="0" smtClean="0">
                          <a:solidFill>
                            <a:srgbClr val="FF0000"/>
                          </a:solidFill>
                        </a:rPr>
                        <a:t> </a:t>
                      </a:r>
                      <a:r>
                        <a:rPr lang="en-US" sz="2400" b="1" baseline="0" dirty="0" err="1" smtClean="0">
                          <a:solidFill>
                            <a:srgbClr val="FF0000"/>
                          </a:solidFill>
                        </a:rPr>
                        <a:t>lực</a:t>
                      </a:r>
                      <a:r>
                        <a:rPr lang="en-US" sz="2400" b="1" baseline="0" dirty="0" smtClean="0">
                          <a:solidFill>
                            <a:srgbClr val="FF0000"/>
                          </a:solidFill>
                        </a:rPr>
                        <a:t> </a:t>
                      </a:r>
                      <a:r>
                        <a:rPr lang="en-US" sz="2400" b="1" baseline="0" dirty="0" err="1" smtClean="0">
                          <a:solidFill>
                            <a:srgbClr val="FF0000"/>
                          </a:solidFill>
                        </a:rPr>
                        <a:t>đặc</a:t>
                      </a:r>
                      <a:r>
                        <a:rPr lang="en-US" sz="2400" b="1" baseline="0" dirty="0" smtClean="0">
                          <a:solidFill>
                            <a:srgbClr val="FF0000"/>
                          </a:solidFill>
                        </a:rPr>
                        <a:t> </a:t>
                      </a:r>
                      <a:r>
                        <a:rPr lang="en-US" sz="2400" b="1" baseline="0" dirty="0" err="1" smtClean="0">
                          <a:solidFill>
                            <a:srgbClr val="FF0000"/>
                          </a:solidFill>
                        </a:rPr>
                        <a:t>biệt</a:t>
                      </a:r>
                      <a:r>
                        <a:rPr lang="en-US" sz="2400" b="1" baseline="0" dirty="0" smtClean="0">
                          <a:solidFill>
                            <a:srgbClr val="FF0000"/>
                          </a:solidFill>
                        </a:rPr>
                        <a:t> </a:t>
                      </a:r>
                      <a:r>
                        <a:rPr lang="en-US" sz="2400" b="1" dirty="0" smtClean="0">
                          <a:solidFill>
                            <a:srgbClr val="FF0000"/>
                          </a:solidFill>
                        </a:rPr>
                        <a:t>(</a:t>
                      </a:r>
                      <a:r>
                        <a:rPr lang="en-US" sz="2400" b="1" dirty="0" err="1" smtClean="0">
                          <a:solidFill>
                            <a:srgbClr val="FF0000"/>
                          </a:solidFill>
                        </a:rPr>
                        <a:t>năng</a:t>
                      </a:r>
                      <a:r>
                        <a:rPr lang="en-US" sz="2400" b="1" dirty="0" smtClean="0">
                          <a:solidFill>
                            <a:srgbClr val="FF0000"/>
                          </a:solidFill>
                        </a:rPr>
                        <a:t> </a:t>
                      </a:r>
                      <a:r>
                        <a:rPr lang="en-US" sz="2400" b="1" dirty="0" err="1" smtClean="0">
                          <a:solidFill>
                            <a:srgbClr val="FF0000"/>
                          </a:solidFill>
                        </a:rPr>
                        <a:t>khiếu</a:t>
                      </a:r>
                      <a:r>
                        <a:rPr lang="en-US" sz="2400" b="1" dirty="0" smtClean="0">
                          <a:solidFill>
                            <a:srgbClr val="FF0000"/>
                          </a:solidFill>
                        </a:rPr>
                        <a:t>)</a:t>
                      </a:r>
                      <a:endParaRPr lang="en-US" sz="2400" dirty="0">
                        <a:solidFill>
                          <a:srgbClr val="FF0000"/>
                        </a:solidFill>
                      </a:endParaRPr>
                    </a:p>
                  </a:txBody>
                  <a:tcPr marT="45712" marB="45712"/>
                </a:tc>
                <a:extLst>
                  <a:ext uri="{0D108BD9-81ED-4DB2-BD59-A6C34878D82A}">
                    <a16:rowId xmlns:a16="http://schemas.microsoft.com/office/drawing/2014/main" val="10000"/>
                  </a:ext>
                </a:extLst>
              </a:tr>
              <a:tr h="457154">
                <a:tc>
                  <a:txBody>
                    <a:bodyPr/>
                    <a:lstStyle/>
                    <a:p>
                      <a:r>
                        <a:rPr lang="en-US" sz="2400" b="1" dirty="0" err="1" smtClean="0">
                          <a:solidFill>
                            <a:schemeClr val="accent6">
                              <a:lumMod val="50000"/>
                            </a:schemeClr>
                          </a:solidFill>
                        </a:rPr>
                        <a:t>Năng</a:t>
                      </a:r>
                      <a:r>
                        <a:rPr lang="en-US" sz="2400" b="1" dirty="0" smtClean="0">
                          <a:solidFill>
                            <a:schemeClr val="accent6">
                              <a:lumMod val="50000"/>
                            </a:schemeClr>
                          </a:solidFill>
                        </a:rPr>
                        <a:t> </a:t>
                      </a:r>
                      <a:r>
                        <a:rPr lang="en-US" sz="2400" b="1" dirty="0" err="1" smtClean="0">
                          <a:solidFill>
                            <a:schemeClr val="accent6">
                              <a:lumMod val="50000"/>
                            </a:schemeClr>
                          </a:solidFill>
                        </a:rPr>
                        <a:t>lực</a:t>
                      </a:r>
                      <a:r>
                        <a:rPr lang="en-US" sz="2400" b="1" dirty="0" smtClean="0">
                          <a:solidFill>
                            <a:schemeClr val="accent6">
                              <a:lumMod val="50000"/>
                            </a:schemeClr>
                          </a:solidFill>
                        </a:rPr>
                        <a:t> </a:t>
                      </a:r>
                      <a:r>
                        <a:rPr lang="en-US" sz="2400" b="1" dirty="0" err="1" smtClean="0">
                          <a:solidFill>
                            <a:schemeClr val="accent6">
                              <a:lumMod val="50000"/>
                            </a:schemeClr>
                          </a:solidFill>
                        </a:rPr>
                        <a:t>chung</a:t>
                      </a:r>
                      <a:endParaRPr lang="en-US" sz="2400" dirty="0"/>
                    </a:p>
                  </a:txBody>
                  <a:tcPr marT="45712" marB="45712">
                    <a:solidFill>
                      <a:schemeClr val="accent2">
                        <a:lumMod val="60000"/>
                        <a:lumOff val="40000"/>
                      </a:schemeClr>
                    </a:solidFill>
                  </a:tcPr>
                </a:tc>
                <a:tc>
                  <a:txBody>
                    <a:bodyPr/>
                    <a:lstStyle/>
                    <a:p>
                      <a:pPr algn="ctr"/>
                      <a:r>
                        <a:rPr lang="en-US" sz="2400" b="1" dirty="0" err="1" smtClean="0">
                          <a:solidFill>
                            <a:schemeClr val="accent6">
                              <a:lumMod val="50000"/>
                            </a:schemeClr>
                          </a:solidFill>
                        </a:rPr>
                        <a:t>Năng</a:t>
                      </a:r>
                      <a:r>
                        <a:rPr lang="en-US" sz="2400" b="1" dirty="0" smtClean="0">
                          <a:solidFill>
                            <a:schemeClr val="accent6">
                              <a:lumMod val="50000"/>
                            </a:schemeClr>
                          </a:solidFill>
                        </a:rPr>
                        <a:t> </a:t>
                      </a:r>
                      <a:r>
                        <a:rPr lang="en-US" sz="2400" b="1" dirty="0" err="1" smtClean="0">
                          <a:solidFill>
                            <a:schemeClr val="accent6">
                              <a:lumMod val="50000"/>
                            </a:schemeClr>
                          </a:solidFill>
                        </a:rPr>
                        <a:t>lực</a:t>
                      </a:r>
                      <a:r>
                        <a:rPr lang="en-US" sz="2400" b="1" dirty="0" smtClean="0">
                          <a:solidFill>
                            <a:schemeClr val="accent6">
                              <a:lumMod val="50000"/>
                            </a:schemeClr>
                          </a:solidFill>
                        </a:rPr>
                        <a:t> </a:t>
                      </a:r>
                      <a:r>
                        <a:rPr lang="en-US" sz="2400" b="1" dirty="0" err="1" smtClean="0">
                          <a:solidFill>
                            <a:schemeClr val="accent6">
                              <a:lumMod val="50000"/>
                            </a:schemeClr>
                          </a:solidFill>
                        </a:rPr>
                        <a:t>chuyên</a:t>
                      </a:r>
                      <a:r>
                        <a:rPr lang="en-US" sz="2400" b="1" baseline="0" dirty="0" smtClean="0">
                          <a:solidFill>
                            <a:schemeClr val="accent6">
                              <a:lumMod val="50000"/>
                            </a:schemeClr>
                          </a:solidFill>
                        </a:rPr>
                        <a:t> </a:t>
                      </a:r>
                      <a:r>
                        <a:rPr lang="en-US" sz="2400" b="1" baseline="0" dirty="0" err="1" smtClean="0">
                          <a:solidFill>
                            <a:schemeClr val="accent6">
                              <a:lumMod val="50000"/>
                            </a:schemeClr>
                          </a:solidFill>
                        </a:rPr>
                        <a:t>môn</a:t>
                      </a:r>
                      <a:endParaRPr lang="en-US" sz="2400" dirty="0"/>
                    </a:p>
                  </a:txBody>
                  <a:tcPr marT="45712" marB="45712">
                    <a:solidFill>
                      <a:schemeClr val="accent2">
                        <a:lumMod val="60000"/>
                        <a:lumOff val="40000"/>
                      </a:schemeClr>
                    </a:solidFill>
                  </a:tcPr>
                </a:tc>
                <a:tc vMerge="1">
                  <a:txBody>
                    <a:bodyPr/>
                    <a:lstStyle/>
                    <a:p>
                      <a:endParaRPr lang="en-US" dirty="0"/>
                    </a:p>
                  </a:txBody>
                  <a:tcPr/>
                </a:tc>
                <a:extLst>
                  <a:ext uri="{0D108BD9-81ED-4DB2-BD59-A6C34878D82A}">
                    <a16:rowId xmlns:a16="http://schemas.microsoft.com/office/drawing/2014/main" val="10001"/>
                  </a:ext>
                </a:extLst>
              </a:tr>
              <a:tr h="3419565">
                <a:tc>
                  <a:txBody>
                    <a:bodyPr/>
                    <a:lstStyle/>
                    <a:p>
                      <a:pPr marL="457200" indent="-457200" algn="l">
                        <a:buFont typeface="+mj-lt"/>
                        <a:buAutoNum type="arabicParenR"/>
                      </a:pPr>
                      <a:r>
                        <a:rPr lang="en-US" sz="2400" b="1" dirty="0" err="1" smtClean="0">
                          <a:solidFill>
                            <a:srgbClr val="7030A0"/>
                          </a:solidFill>
                        </a:rPr>
                        <a:t>Tự</a:t>
                      </a:r>
                      <a:r>
                        <a:rPr lang="en-US" sz="2400" b="1" dirty="0" smtClean="0">
                          <a:solidFill>
                            <a:srgbClr val="7030A0"/>
                          </a:solidFill>
                        </a:rPr>
                        <a:t> </a:t>
                      </a:r>
                      <a:r>
                        <a:rPr lang="en-US" sz="2400" b="1" dirty="0" err="1" smtClean="0">
                          <a:solidFill>
                            <a:srgbClr val="7030A0"/>
                          </a:solidFill>
                        </a:rPr>
                        <a:t>chủ</a:t>
                      </a:r>
                      <a:r>
                        <a:rPr lang="en-US" sz="2400" b="1" dirty="0" smtClean="0">
                          <a:solidFill>
                            <a:srgbClr val="7030A0"/>
                          </a:solidFill>
                        </a:rPr>
                        <a:t>           </a:t>
                      </a:r>
                      <a:r>
                        <a:rPr lang="en-US" sz="2400" b="1" dirty="0" err="1" smtClean="0">
                          <a:solidFill>
                            <a:srgbClr val="7030A0"/>
                          </a:solidFill>
                        </a:rPr>
                        <a:t>và</a:t>
                      </a:r>
                      <a:r>
                        <a:rPr lang="en-US" sz="2400" b="1" baseline="0" dirty="0" smtClean="0">
                          <a:solidFill>
                            <a:srgbClr val="7030A0"/>
                          </a:solidFill>
                        </a:rPr>
                        <a:t> </a:t>
                      </a:r>
                      <a:r>
                        <a:rPr lang="en-US" sz="2400" b="1" baseline="0" dirty="0" err="1" smtClean="0">
                          <a:solidFill>
                            <a:srgbClr val="7030A0"/>
                          </a:solidFill>
                        </a:rPr>
                        <a:t>tự</a:t>
                      </a:r>
                      <a:r>
                        <a:rPr lang="en-US" sz="2400" b="1" baseline="0" dirty="0" smtClean="0">
                          <a:solidFill>
                            <a:srgbClr val="7030A0"/>
                          </a:solidFill>
                        </a:rPr>
                        <a:t> </a:t>
                      </a:r>
                      <a:r>
                        <a:rPr lang="en-US" sz="2400" b="1" baseline="0" dirty="0" err="1" smtClean="0">
                          <a:solidFill>
                            <a:srgbClr val="7030A0"/>
                          </a:solidFill>
                        </a:rPr>
                        <a:t>học</a:t>
                      </a:r>
                      <a:endParaRPr lang="en-US" sz="2400" b="1" dirty="0" smtClean="0">
                        <a:solidFill>
                          <a:srgbClr val="7030A0"/>
                        </a:solidFill>
                      </a:endParaRPr>
                    </a:p>
                    <a:p>
                      <a:pPr marL="457200" indent="-457200" algn="l">
                        <a:buFont typeface="+mj-lt"/>
                        <a:buAutoNum type="arabicParenR"/>
                      </a:pPr>
                      <a:r>
                        <a:rPr lang="en-US" sz="2400" b="1" dirty="0" err="1" smtClean="0">
                          <a:solidFill>
                            <a:srgbClr val="7030A0"/>
                          </a:solidFill>
                        </a:rPr>
                        <a:t>Giao</a:t>
                      </a:r>
                      <a:r>
                        <a:rPr lang="en-US" sz="2400" b="1" dirty="0" smtClean="0">
                          <a:solidFill>
                            <a:srgbClr val="7030A0"/>
                          </a:solidFill>
                        </a:rPr>
                        <a:t> </a:t>
                      </a:r>
                      <a:r>
                        <a:rPr lang="en-US" sz="2400" b="1" dirty="0" err="1" smtClean="0">
                          <a:solidFill>
                            <a:srgbClr val="7030A0"/>
                          </a:solidFill>
                        </a:rPr>
                        <a:t>tiếp</a:t>
                      </a:r>
                      <a:r>
                        <a:rPr lang="en-US" sz="2400" b="1" baseline="0" dirty="0" smtClean="0">
                          <a:solidFill>
                            <a:srgbClr val="7030A0"/>
                          </a:solidFill>
                        </a:rPr>
                        <a:t>             </a:t>
                      </a:r>
                      <a:r>
                        <a:rPr lang="en-US" sz="2400" b="1" baseline="0" dirty="0" err="1" smtClean="0">
                          <a:solidFill>
                            <a:srgbClr val="7030A0"/>
                          </a:solidFill>
                        </a:rPr>
                        <a:t>và</a:t>
                      </a:r>
                      <a:r>
                        <a:rPr lang="en-US" sz="2400" b="1" baseline="0" dirty="0" smtClean="0">
                          <a:solidFill>
                            <a:srgbClr val="7030A0"/>
                          </a:solidFill>
                        </a:rPr>
                        <a:t> </a:t>
                      </a:r>
                      <a:r>
                        <a:rPr lang="en-US" sz="2400" b="1" baseline="0" dirty="0" err="1" smtClean="0">
                          <a:solidFill>
                            <a:srgbClr val="7030A0"/>
                          </a:solidFill>
                        </a:rPr>
                        <a:t>h</a:t>
                      </a:r>
                      <a:r>
                        <a:rPr lang="en-US" sz="2400" b="1" dirty="0" err="1" smtClean="0">
                          <a:solidFill>
                            <a:srgbClr val="7030A0"/>
                          </a:solidFill>
                        </a:rPr>
                        <a:t>ợp</a:t>
                      </a:r>
                      <a:r>
                        <a:rPr lang="en-US" sz="2400" b="1" dirty="0" smtClean="0">
                          <a:solidFill>
                            <a:srgbClr val="7030A0"/>
                          </a:solidFill>
                        </a:rPr>
                        <a:t> </a:t>
                      </a:r>
                      <a:r>
                        <a:rPr lang="en-US" sz="2400" b="1" dirty="0" err="1" smtClean="0">
                          <a:solidFill>
                            <a:srgbClr val="7030A0"/>
                          </a:solidFill>
                        </a:rPr>
                        <a:t>tác</a:t>
                      </a:r>
                      <a:endParaRPr lang="en-US" sz="2400" b="1" dirty="0" smtClean="0">
                        <a:solidFill>
                          <a:srgbClr val="7030A0"/>
                        </a:solidFill>
                      </a:endParaRPr>
                    </a:p>
                    <a:p>
                      <a:pPr marL="457200" indent="-457200">
                        <a:buFont typeface="+mj-lt"/>
                        <a:buAutoNum type="arabicParenR"/>
                      </a:pPr>
                      <a:r>
                        <a:rPr lang="en-US" sz="2400" b="1" dirty="0" err="1" smtClean="0">
                          <a:solidFill>
                            <a:srgbClr val="7030A0"/>
                          </a:solidFill>
                        </a:rPr>
                        <a:t>Giải</a:t>
                      </a:r>
                      <a:r>
                        <a:rPr lang="en-US" sz="2400" b="1" baseline="0" dirty="0" smtClean="0">
                          <a:solidFill>
                            <a:srgbClr val="7030A0"/>
                          </a:solidFill>
                        </a:rPr>
                        <a:t> </a:t>
                      </a:r>
                      <a:r>
                        <a:rPr lang="en-US" sz="2400" b="1" baseline="0" dirty="0" err="1" smtClean="0">
                          <a:solidFill>
                            <a:srgbClr val="7030A0"/>
                          </a:solidFill>
                        </a:rPr>
                        <a:t>quyết</a:t>
                      </a:r>
                      <a:r>
                        <a:rPr lang="en-US" sz="2400" b="1" baseline="0" dirty="0" smtClean="0">
                          <a:solidFill>
                            <a:srgbClr val="7030A0"/>
                          </a:solidFill>
                        </a:rPr>
                        <a:t> VĐ </a:t>
                      </a:r>
                      <a:r>
                        <a:rPr lang="en-US" sz="2400" b="1" baseline="0" dirty="0" err="1" smtClean="0">
                          <a:solidFill>
                            <a:srgbClr val="7030A0"/>
                          </a:solidFill>
                        </a:rPr>
                        <a:t>và</a:t>
                      </a:r>
                      <a:r>
                        <a:rPr lang="en-US" sz="2400" b="1" baseline="0" dirty="0" smtClean="0">
                          <a:solidFill>
                            <a:srgbClr val="7030A0"/>
                          </a:solidFill>
                        </a:rPr>
                        <a:t> </a:t>
                      </a:r>
                      <a:r>
                        <a:rPr lang="en-US" sz="2400" b="1" baseline="0" dirty="0" err="1" smtClean="0">
                          <a:solidFill>
                            <a:srgbClr val="7030A0"/>
                          </a:solidFill>
                        </a:rPr>
                        <a:t>s</a:t>
                      </a:r>
                      <a:r>
                        <a:rPr lang="en-US" sz="2400" b="1" dirty="0" err="1" smtClean="0">
                          <a:solidFill>
                            <a:srgbClr val="7030A0"/>
                          </a:solidFill>
                        </a:rPr>
                        <a:t>áng</a:t>
                      </a:r>
                      <a:r>
                        <a:rPr lang="en-US" sz="2400" b="1" dirty="0" smtClean="0">
                          <a:solidFill>
                            <a:srgbClr val="7030A0"/>
                          </a:solidFill>
                        </a:rPr>
                        <a:t> </a:t>
                      </a:r>
                      <a:r>
                        <a:rPr lang="en-US" sz="2400" b="1" dirty="0" err="1" smtClean="0">
                          <a:solidFill>
                            <a:srgbClr val="7030A0"/>
                          </a:solidFill>
                        </a:rPr>
                        <a:t>tạo</a:t>
                      </a:r>
                      <a:endParaRPr lang="en-US" sz="2400" dirty="0"/>
                    </a:p>
                  </a:txBody>
                  <a:tcPr marT="45712" marB="45712"/>
                </a:tc>
                <a:tc>
                  <a:txBody>
                    <a:bodyPr/>
                    <a:lstStyle/>
                    <a:p>
                      <a:pPr marL="457200" indent="-457200">
                        <a:lnSpc>
                          <a:spcPct val="130000"/>
                        </a:lnSpc>
                        <a:buFont typeface="+mj-lt"/>
                        <a:buAutoNum type="arabicParenR"/>
                      </a:pPr>
                      <a:r>
                        <a:rPr lang="en-US" sz="2400" b="1" dirty="0" err="1" smtClean="0">
                          <a:solidFill>
                            <a:srgbClr val="7030A0"/>
                          </a:solidFill>
                        </a:rPr>
                        <a:t>Ngôn</a:t>
                      </a:r>
                      <a:r>
                        <a:rPr lang="en-US" sz="2400" b="1" dirty="0" smtClean="0">
                          <a:solidFill>
                            <a:srgbClr val="7030A0"/>
                          </a:solidFill>
                        </a:rPr>
                        <a:t> </a:t>
                      </a:r>
                      <a:r>
                        <a:rPr lang="en-US" sz="2400" b="1" dirty="0" err="1" smtClean="0">
                          <a:solidFill>
                            <a:srgbClr val="7030A0"/>
                          </a:solidFill>
                        </a:rPr>
                        <a:t>ngữ</a:t>
                      </a:r>
                      <a:endParaRPr lang="en-US" sz="2400" b="1" dirty="0" smtClean="0">
                        <a:solidFill>
                          <a:srgbClr val="7030A0"/>
                        </a:solidFill>
                      </a:endParaRPr>
                    </a:p>
                    <a:p>
                      <a:pPr marL="457200" indent="-457200">
                        <a:lnSpc>
                          <a:spcPct val="130000"/>
                        </a:lnSpc>
                        <a:buFont typeface="+mj-lt"/>
                        <a:buAutoNum type="arabicParenR"/>
                      </a:pPr>
                      <a:r>
                        <a:rPr lang="en-US" sz="2400" b="1" dirty="0" err="1" smtClean="0">
                          <a:solidFill>
                            <a:srgbClr val="7030A0"/>
                          </a:solidFill>
                        </a:rPr>
                        <a:t>Tính</a:t>
                      </a:r>
                      <a:r>
                        <a:rPr lang="en-US" sz="2400" b="1" dirty="0" smtClean="0">
                          <a:solidFill>
                            <a:srgbClr val="7030A0"/>
                          </a:solidFill>
                        </a:rPr>
                        <a:t> </a:t>
                      </a:r>
                      <a:r>
                        <a:rPr lang="en-US" sz="2400" b="1" dirty="0" err="1" smtClean="0">
                          <a:solidFill>
                            <a:srgbClr val="7030A0"/>
                          </a:solidFill>
                        </a:rPr>
                        <a:t>toán</a:t>
                      </a:r>
                      <a:r>
                        <a:rPr lang="en-US" sz="2400" b="1" dirty="0" smtClean="0">
                          <a:solidFill>
                            <a:srgbClr val="7030A0"/>
                          </a:solidFill>
                        </a:rPr>
                        <a:t> </a:t>
                      </a:r>
                    </a:p>
                    <a:p>
                      <a:pPr marL="457200" indent="-457200">
                        <a:lnSpc>
                          <a:spcPct val="130000"/>
                        </a:lnSpc>
                        <a:buFont typeface="+mj-lt"/>
                        <a:buAutoNum type="arabicParenR"/>
                      </a:pPr>
                      <a:r>
                        <a:rPr lang="en-US" sz="2400" b="1" dirty="0" err="1" smtClean="0">
                          <a:solidFill>
                            <a:srgbClr val="7030A0"/>
                          </a:solidFill>
                        </a:rPr>
                        <a:t>Tìm</a:t>
                      </a:r>
                      <a:r>
                        <a:rPr lang="en-US" sz="2400" b="1" baseline="0" dirty="0" smtClean="0">
                          <a:solidFill>
                            <a:srgbClr val="7030A0"/>
                          </a:solidFill>
                        </a:rPr>
                        <a:t> </a:t>
                      </a:r>
                      <a:r>
                        <a:rPr lang="en-US" sz="2400" b="1" baseline="0" dirty="0" err="1" smtClean="0">
                          <a:solidFill>
                            <a:srgbClr val="7030A0"/>
                          </a:solidFill>
                        </a:rPr>
                        <a:t>hiểu</a:t>
                      </a:r>
                      <a:r>
                        <a:rPr lang="en-US" sz="2400" b="1" baseline="0" dirty="0" smtClean="0">
                          <a:solidFill>
                            <a:srgbClr val="7030A0"/>
                          </a:solidFill>
                        </a:rPr>
                        <a:t> </a:t>
                      </a:r>
                      <a:r>
                        <a:rPr lang="en-US" sz="2400" b="1" baseline="0" dirty="0" err="1" smtClean="0">
                          <a:solidFill>
                            <a:srgbClr val="7030A0"/>
                          </a:solidFill>
                        </a:rPr>
                        <a:t>tự</a:t>
                      </a:r>
                      <a:r>
                        <a:rPr lang="en-US" sz="2400" b="1" baseline="0" dirty="0" smtClean="0">
                          <a:solidFill>
                            <a:srgbClr val="7030A0"/>
                          </a:solidFill>
                        </a:rPr>
                        <a:t> </a:t>
                      </a:r>
                      <a:r>
                        <a:rPr lang="en-US" sz="2400" b="1" baseline="0" dirty="0" err="1" smtClean="0">
                          <a:solidFill>
                            <a:srgbClr val="7030A0"/>
                          </a:solidFill>
                        </a:rPr>
                        <a:t>nhiên</a:t>
                      </a:r>
                      <a:r>
                        <a:rPr lang="en-US" sz="2400" b="1" baseline="0" dirty="0" smtClean="0">
                          <a:solidFill>
                            <a:srgbClr val="7030A0"/>
                          </a:solidFill>
                        </a:rPr>
                        <a:t> </a:t>
                      </a:r>
                      <a:r>
                        <a:rPr lang="en-US" sz="2400" b="1" baseline="0" dirty="0" err="1" smtClean="0">
                          <a:solidFill>
                            <a:srgbClr val="7030A0"/>
                          </a:solidFill>
                        </a:rPr>
                        <a:t>và</a:t>
                      </a:r>
                      <a:r>
                        <a:rPr lang="en-US" sz="2400" b="1" baseline="0" dirty="0" smtClean="0">
                          <a:solidFill>
                            <a:srgbClr val="7030A0"/>
                          </a:solidFill>
                        </a:rPr>
                        <a:t> </a:t>
                      </a:r>
                      <a:r>
                        <a:rPr lang="en-US" sz="2400" b="1" baseline="0" dirty="0" err="1" smtClean="0">
                          <a:solidFill>
                            <a:srgbClr val="7030A0"/>
                          </a:solidFill>
                        </a:rPr>
                        <a:t>xã</a:t>
                      </a:r>
                      <a:r>
                        <a:rPr lang="en-US" sz="2400" b="1" baseline="0" dirty="0" smtClean="0">
                          <a:solidFill>
                            <a:srgbClr val="7030A0"/>
                          </a:solidFill>
                        </a:rPr>
                        <a:t> </a:t>
                      </a:r>
                      <a:r>
                        <a:rPr lang="en-US" sz="2400" b="1" baseline="0" dirty="0" err="1" smtClean="0">
                          <a:solidFill>
                            <a:srgbClr val="7030A0"/>
                          </a:solidFill>
                        </a:rPr>
                        <a:t>hội</a:t>
                      </a:r>
                      <a:endParaRPr lang="en-US" sz="2400" b="1" baseline="0" dirty="0" smtClean="0">
                        <a:solidFill>
                          <a:srgbClr val="7030A0"/>
                        </a:solidFill>
                      </a:endParaRPr>
                    </a:p>
                    <a:p>
                      <a:pPr marL="457200" indent="-457200">
                        <a:lnSpc>
                          <a:spcPct val="130000"/>
                        </a:lnSpc>
                        <a:buFont typeface="+mj-lt"/>
                        <a:buAutoNum type="arabicParenR"/>
                      </a:pPr>
                      <a:r>
                        <a:rPr lang="en-US" sz="2400" b="1" dirty="0" err="1" smtClean="0">
                          <a:solidFill>
                            <a:srgbClr val="7030A0"/>
                          </a:solidFill>
                        </a:rPr>
                        <a:t>Công</a:t>
                      </a:r>
                      <a:r>
                        <a:rPr lang="en-US" sz="2400" b="1" baseline="0" dirty="0" smtClean="0">
                          <a:solidFill>
                            <a:srgbClr val="7030A0"/>
                          </a:solidFill>
                        </a:rPr>
                        <a:t> </a:t>
                      </a:r>
                      <a:r>
                        <a:rPr lang="en-US" sz="2400" b="1" baseline="0" dirty="0" err="1" smtClean="0">
                          <a:solidFill>
                            <a:srgbClr val="7030A0"/>
                          </a:solidFill>
                        </a:rPr>
                        <a:t>nghệ</a:t>
                      </a:r>
                      <a:endParaRPr lang="en-US" sz="2400" b="1" dirty="0" smtClean="0">
                        <a:solidFill>
                          <a:srgbClr val="7030A0"/>
                        </a:solidFill>
                      </a:endParaRPr>
                    </a:p>
                    <a:p>
                      <a:pPr marL="457200" indent="-457200">
                        <a:lnSpc>
                          <a:spcPct val="130000"/>
                        </a:lnSpc>
                        <a:buFont typeface="+mj-lt"/>
                        <a:buAutoNum type="arabicParenR"/>
                      </a:pPr>
                      <a:r>
                        <a:rPr lang="en-US" sz="2400" b="1" dirty="0" smtClean="0">
                          <a:solidFill>
                            <a:srgbClr val="7030A0"/>
                          </a:solidFill>
                        </a:rPr>
                        <a:t>Tin </a:t>
                      </a:r>
                      <a:r>
                        <a:rPr lang="en-US" sz="2400" b="1" dirty="0" err="1" smtClean="0">
                          <a:solidFill>
                            <a:srgbClr val="7030A0"/>
                          </a:solidFill>
                        </a:rPr>
                        <a:t>học</a:t>
                      </a:r>
                      <a:endParaRPr lang="en-US" sz="2400" b="1" dirty="0" smtClean="0">
                        <a:solidFill>
                          <a:srgbClr val="7030A0"/>
                        </a:solidFill>
                      </a:endParaRPr>
                    </a:p>
                    <a:p>
                      <a:pPr marL="457200" indent="-457200">
                        <a:lnSpc>
                          <a:spcPct val="130000"/>
                        </a:lnSpc>
                        <a:buFont typeface="+mj-lt"/>
                        <a:buAutoNum type="arabicParenR"/>
                      </a:pPr>
                      <a:r>
                        <a:rPr lang="en-US" sz="2400" b="1" dirty="0" err="1" smtClean="0">
                          <a:solidFill>
                            <a:srgbClr val="7030A0"/>
                          </a:solidFill>
                        </a:rPr>
                        <a:t>Thẩm</a:t>
                      </a:r>
                      <a:r>
                        <a:rPr lang="en-US" sz="2400" b="1" dirty="0" smtClean="0">
                          <a:solidFill>
                            <a:srgbClr val="7030A0"/>
                          </a:solidFill>
                        </a:rPr>
                        <a:t> </a:t>
                      </a:r>
                      <a:r>
                        <a:rPr lang="en-US" sz="2400" b="1" dirty="0" err="1" smtClean="0">
                          <a:solidFill>
                            <a:srgbClr val="7030A0"/>
                          </a:solidFill>
                        </a:rPr>
                        <a:t>mỹ</a:t>
                      </a:r>
                      <a:endParaRPr lang="en-US" sz="2400" b="1" dirty="0" smtClean="0">
                        <a:solidFill>
                          <a:srgbClr val="7030A0"/>
                        </a:solidFill>
                      </a:endParaRPr>
                    </a:p>
                    <a:p>
                      <a:pPr marL="457200" indent="-457200">
                        <a:lnSpc>
                          <a:spcPct val="130000"/>
                        </a:lnSpc>
                        <a:buFont typeface="+mj-lt"/>
                        <a:buAutoNum type="arabicParenR"/>
                      </a:pPr>
                      <a:r>
                        <a:rPr lang="en-US" sz="2400" b="1" dirty="0" err="1" smtClean="0">
                          <a:solidFill>
                            <a:srgbClr val="7030A0"/>
                          </a:solidFill>
                        </a:rPr>
                        <a:t>Thể</a:t>
                      </a:r>
                      <a:r>
                        <a:rPr lang="en-US" sz="2400" b="1" dirty="0" smtClean="0">
                          <a:solidFill>
                            <a:srgbClr val="7030A0"/>
                          </a:solidFill>
                        </a:rPr>
                        <a:t> </a:t>
                      </a:r>
                      <a:r>
                        <a:rPr lang="en-US" sz="2400" b="1" dirty="0" err="1" smtClean="0">
                          <a:solidFill>
                            <a:srgbClr val="7030A0"/>
                          </a:solidFill>
                        </a:rPr>
                        <a:t>chất</a:t>
                      </a:r>
                      <a:endParaRPr lang="en-US" sz="2400" dirty="0"/>
                    </a:p>
                  </a:txBody>
                  <a:tcPr marT="45712" marB="45712"/>
                </a:tc>
                <a:tc vMerge="1">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90241971"/>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US" sz="3600" b="1" dirty="0" smtClean="0">
                <a:latin typeface="Arial" panose="020B0604020202020204" pitchFamily="34" charset="0"/>
                <a:cs typeface="Arial" panose="020B0604020202020204" pitchFamily="34" charset="0"/>
              </a:rPr>
              <a:t>CÁC HOẠT ĐỘNG CHÍNH</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6200" y="1554162"/>
            <a:ext cx="8912352" cy="4919790"/>
          </a:xfrm>
        </p:spPr>
        <p:txBody>
          <a:bodyPr>
            <a:noAutofit/>
          </a:bodyPr>
          <a:lstStyle/>
          <a:p>
            <a:pPr marL="742950" indent="-742950">
              <a:buClr>
                <a:srgbClr val="FF0000"/>
              </a:buClr>
              <a:buSzPct val="100000"/>
              <a:buFont typeface="+mj-lt"/>
              <a:buAutoNum type="arabicParenR"/>
            </a:pPr>
            <a:r>
              <a:rPr lang="en-GB" sz="3600" dirty="0" err="1" smtClean="0">
                <a:latin typeface="Times New Roman" panose="02020603050405020304" pitchFamily="18" charset="0"/>
                <a:cs typeface="Times New Roman" panose="02020603050405020304" pitchFamily="18" charset="0"/>
              </a:rPr>
              <a:t>Tìm</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hiểu</a:t>
            </a:r>
            <a:r>
              <a:rPr lang="en-GB" sz="3600" dirty="0" smtClean="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đ</a:t>
            </a:r>
            <a:r>
              <a:rPr lang="en-GB" sz="3600" dirty="0" err="1" smtClean="0">
                <a:latin typeface="Times New Roman" panose="02020603050405020304" pitchFamily="18" charset="0"/>
                <a:cs typeface="Times New Roman" panose="02020603050405020304" pitchFamily="18" charset="0"/>
              </a:rPr>
              <a:t>ặc</a:t>
            </a:r>
            <a:r>
              <a:rPr lang="en-GB" sz="3600" dirty="0" smtClean="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điểm</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của</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phương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pháp</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học</a:t>
            </a:r>
            <a:r>
              <a:rPr lang="en-GB" sz="3600" dirty="0">
                <a:latin typeface="Times New Roman" panose="02020603050405020304" pitchFamily="18" charset="0"/>
                <a:cs typeface="Times New Roman" panose="02020603050405020304" pitchFamily="18" charset="0"/>
              </a:rPr>
              <a:t> qua </a:t>
            </a:r>
            <a:r>
              <a:rPr lang="en-GB" sz="3600" dirty="0" err="1" smtClean="0">
                <a:latin typeface="Times New Roman" panose="02020603050405020304" pitchFamily="18" charset="0"/>
                <a:cs typeface="Times New Roman" panose="02020603050405020304" pitchFamily="18" charset="0"/>
              </a:rPr>
              <a:t>trải</a:t>
            </a:r>
            <a:r>
              <a:rPr lang="en-GB" sz="3600" dirty="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nghiệm</a:t>
            </a:r>
            <a:endParaRPr lang="en-US" sz="3600" dirty="0">
              <a:latin typeface="Times New Roman" panose="02020603050405020304" pitchFamily="18" charset="0"/>
              <a:cs typeface="Times New Roman" panose="02020603050405020304" pitchFamily="18" charset="0"/>
            </a:endParaRPr>
          </a:p>
          <a:p>
            <a:pPr marL="742950" indent="-742950">
              <a:buClr>
                <a:srgbClr val="FF0000"/>
              </a:buClr>
              <a:buSzPct val="100000"/>
              <a:buFont typeface="+mj-lt"/>
              <a:buAutoNum type="arabicParenR"/>
            </a:pPr>
            <a:r>
              <a:rPr lang="en-GB" sz="3600" dirty="0" err="1" smtClean="0">
                <a:latin typeface="Times New Roman" panose="02020603050405020304" pitchFamily="18" charset="0"/>
                <a:cs typeface="Times New Roman" panose="02020603050405020304" pitchFamily="18" charset="0"/>
              </a:rPr>
              <a:t>Trải</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nghiệm</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quy</a:t>
            </a:r>
            <a:r>
              <a:rPr lang="en-GB" sz="3600" dirty="0" smtClean="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trình</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học</a:t>
            </a:r>
            <a:r>
              <a:rPr lang="en-GB" sz="3600" dirty="0">
                <a:latin typeface="Times New Roman" panose="02020603050405020304" pitchFamily="18" charset="0"/>
                <a:cs typeface="Times New Roman" panose="02020603050405020304" pitchFamily="18" charset="0"/>
              </a:rPr>
              <a:t> qua </a:t>
            </a:r>
            <a:r>
              <a:rPr lang="en-GB" sz="3600" dirty="0" err="1">
                <a:latin typeface="Times New Roman" panose="02020603050405020304" pitchFamily="18" charset="0"/>
                <a:cs typeface="Times New Roman" panose="02020603050405020304" pitchFamily="18" charset="0"/>
              </a:rPr>
              <a:t>trải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nghiệm</a:t>
            </a:r>
            <a:endParaRPr lang="en-US" sz="3600" dirty="0">
              <a:latin typeface="Times New Roman" panose="02020603050405020304" pitchFamily="18" charset="0"/>
              <a:cs typeface="Times New Roman" panose="02020603050405020304" pitchFamily="18" charset="0"/>
            </a:endParaRPr>
          </a:p>
          <a:p>
            <a:pPr marL="742950" indent="-742950">
              <a:buClr>
                <a:srgbClr val="FF0000"/>
              </a:buClr>
              <a:buSzPct val="100000"/>
              <a:buFont typeface="+mj-lt"/>
              <a:buAutoNum type="arabicParenR"/>
            </a:pPr>
            <a:r>
              <a:rPr lang="en-GB" sz="3600" dirty="0" err="1" smtClean="0">
                <a:latin typeface="Times New Roman" panose="02020603050405020304" pitchFamily="18" charset="0"/>
                <a:cs typeface="Times New Roman" panose="02020603050405020304" pitchFamily="18" charset="0"/>
              </a:rPr>
              <a:t>Phân</a:t>
            </a:r>
            <a:r>
              <a:rPr lang="en-GB" sz="3600" dirty="0" smtClean="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tích</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quy</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trình</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học</a:t>
            </a:r>
            <a:r>
              <a:rPr lang="en-GB" sz="3600" dirty="0">
                <a:latin typeface="Times New Roman" panose="02020603050405020304" pitchFamily="18" charset="0"/>
                <a:cs typeface="Times New Roman" panose="02020603050405020304" pitchFamily="18" charset="0"/>
              </a:rPr>
              <a:t> qua </a:t>
            </a:r>
            <a:r>
              <a:rPr lang="en-GB" sz="3600" dirty="0" err="1">
                <a:latin typeface="Times New Roman" panose="02020603050405020304" pitchFamily="18" charset="0"/>
                <a:cs typeface="Times New Roman" panose="02020603050405020304" pitchFamily="18" charset="0"/>
              </a:rPr>
              <a:t>trải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nghiệm</a:t>
            </a:r>
            <a:endParaRPr lang="en-US" sz="3600" dirty="0">
              <a:latin typeface="Times New Roman" panose="02020603050405020304" pitchFamily="18" charset="0"/>
              <a:cs typeface="Times New Roman" panose="02020603050405020304" pitchFamily="18" charset="0"/>
            </a:endParaRPr>
          </a:p>
          <a:p>
            <a:pPr marL="742950" indent="-742950">
              <a:buClr>
                <a:srgbClr val="FF0000"/>
              </a:buClr>
              <a:buSzPct val="100000"/>
              <a:buFont typeface="+mj-lt"/>
              <a:buAutoNum type="arabicParenR"/>
            </a:pPr>
            <a:r>
              <a:rPr lang="en-GB" sz="3600" dirty="0" err="1" smtClean="0">
                <a:latin typeface="Times New Roman" panose="02020603050405020304" pitchFamily="18" charset="0"/>
                <a:cs typeface="Times New Roman" panose="02020603050405020304" pitchFamily="18" charset="0"/>
              </a:rPr>
              <a:t>Vận</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dụng</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trong</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dạy</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học</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lập</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kế</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hoạch</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xây</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dựng</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tiết</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dạy</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xây</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dựng</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các</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chủ</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đề</a:t>
            </a: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4</a:t>
            </a:fld>
            <a:endParaRPr lang="en-US"/>
          </a:p>
        </p:txBody>
      </p:sp>
    </p:spTree>
    <p:extLst>
      <p:ext uri="{BB962C8B-B14F-4D97-AF65-F5344CB8AC3E}">
        <p14:creationId xmlns:p14="http://schemas.microsoft.com/office/powerpoint/2010/main" val="38887609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381000" y="457200"/>
            <a:ext cx="8305800" cy="712788"/>
          </a:xfrm>
        </p:spPr>
        <p:txBody>
          <a:bodyPr>
            <a:normAutofit fontScale="90000"/>
          </a:bodyPr>
          <a:lstStyle/>
          <a:p>
            <a:pPr eaLnBrk="1" hangingPunct="1"/>
            <a:r>
              <a:rPr lang="en-US" altLang="en-US" smtClean="0">
                <a:solidFill>
                  <a:srgbClr val="000000"/>
                </a:solidFill>
                <a:latin typeface="Arial" panose="020B0604020202020204" pitchFamily="34" charset="0"/>
              </a:rPr>
              <a:t>Các yếu tố cấu thành Năng lực</a:t>
            </a:r>
            <a:br>
              <a:rPr lang="en-US" altLang="en-US" smtClean="0">
                <a:solidFill>
                  <a:srgbClr val="000000"/>
                </a:solidFill>
                <a:latin typeface="Arial" panose="020B0604020202020204" pitchFamily="34" charset="0"/>
              </a:rPr>
            </a:br>
            <a:endParaRPr lang="en-US" altLang="en-US" smtClean="0">
              <a:solidFill>
                <a:srgbClr val="000000"/>
              </a:solidFill>
              <a:latin typeface="Arial" panose="020B0604020202020204" pitchFamily="34" charset="0"/>
            </a:endParaRPr>
          </a:p>
        </p:txBody>
      </p:sp>
      <p:graphicFrame>
        <p:nvGraphicFramePr>
          <p:cNvPr id="4" name="Content Placeholder 3"/>
          <p:cNvGraphicFramePr>
            <a:graphicFrameLocks noGrp="1"/>
          </p:cNvGraphicFramePr>
          <p:nvPr>
            <p:ph idx="1"/>
          </p:nvPr>
        </p:nvGraphicFramePr>
        <p:xfrm>
          <a:off x="0" y="2183195"/>
          <a:ext cx="91440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p:cNvGraphicFramePr>
            <a:graphicFrameLocks/>
          </p:cNvGraphicFramePr>
          <p:nvPr/>
        </p:nvGraphicFramePr>
        <p:xfrm>
          <a:off x="1004738" y="838200"/>
          <a:ext cx="69342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829715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pPr algn="ctr"/>
            <a:r>
              <a:rPr lang="en-US" sz="3200" b="1" dirty="0">
                <a:solidFill>
                  <a:srgbClr val="FF0000"/>
                </a:solidFill>
                <a:effectLst/>
                <a:latin typeface="Times New Roman" panose="02020603050405020304" pitchFamily="18" charset="0"/>
                <a:cs typeface="Times New Roman" panose="02020603050405020304" pitchFamily="18" charset="0"/>
              </a:rPr>
              <a:t>HƯỚNG DẪN </a:t>
            </a:r>
            <a:r>
              <a:rPr lang="en-US" sz="3200" b="1" dirty="0" err="1">
                <a:solidFill>
                  <a:srgbClr val="FF0000"/>
                </a:solidFill>
                <a:effectLst/>
                <a:latin typeface="Times New Roman" panose="02020603050405020304" pitchFamily="18" charset="0"/>
                <a:cs typeface="Times New Roman" panose="02020603050405020304" pitchFamily="18" charset="0"/>
              </a:rPr>
              <a:t>tổ</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chức</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hđ</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TNst</a:t>
            </a:r>
            <a:r>
              <a:rPr lang="en-US" sz="3200" b="1" dirty="0">
                <a:solidFill>
                  <a:srgbClr val="FF0000"/>
                </a:solidFill>
                <a:effectLst/>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495300" y="1105433"/>
            <a:ext cx="8305800" cy="577542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10000"/>
              </a:lnSpc>
              <a:spcBef>
                <a:spcPts val="600"/>
              </a:spcBef>
              <a:spcAft>
                <a:spcPts val="0"/>
              </a:spcAft>
            </a:pPr>
            <a:r>
              <a:rPr lang="en-GB" sz="3300" b="1"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1. </a:t>
            </a:r>
            <a:r>
              <a:rPr lang="en-GB" sz="3300" b="1"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Trải</a:t>
            </a:r>
            <a:r>
              <a:rPr lang="en-GB" sz="3300" b="1"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b="1"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nghiệm</a:t>
            </a:r>
            <a:endParaRPr lang="en-US" sz="3300" kern="50" dirty="0">
              <a:latin typeface="Times New Roman" panose="02020603050405020304" pitchFamily="18" charset="0"/>
              <a:ea typeface="Cambria" panose="02040503050406030204" pitchFamily="18" charset="0"/>
              <a:cs typeface="Times New Roman" panose="02020603050405020304" pitchFamily="18" charset="0"/>
            </a:endParaRPr>
          </a:p>
          <a:p>
            <a:pPr marL="914400" lvl="1" indent="-457200" algn="just">
              <a:lnSpc>
                <a:spcPct val="110000"/>
              </a:lnSpc>
              <a:spcBef>
                <a:spcPts val="600"/>
              </a:spcBef>
              <a:buFont typeface="Arial" panose="020B0604020202020204" pitchFamily="34" charset="0"/>
              <a:buChar char="•"/>
            </a:pPr>
            <a:r>
              <a:rPr lang="en-GB" sz="2800" kern="50"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Tổ</a:t>
            </a:r>
            <a:r>
              <a:rPr lang="en-GB" sz="2800" kern="5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chức</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hoạt</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động</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và</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đưa</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ra</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các</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hướng</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dẫn</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rõ</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ràng</a:t>
            </a:r>
            <a:endParaRPr lang="en-US" sz="2800" kern="50" dirty="0">
              <a:latin typeface="Times New Roman" panose="02020603050405020304" pitchFamily="18" charset="0"/>
              <a:ea typeface="Cambria" panose="02040503050406030204" pitchFamily="18" charset="0"/>
              <a:cs typeface="Times New Roman" panose="02020603050405020304" pitchFamily="18" charset="0"/>
            </a:endParaRPr>
          </a:p>
          <a:p>
            <a:pPr marL="914400" lvl="1" indent="-457200" algn="just">
              <a:lnSpc>
                <a:spcPct val="110000"/>
              </a:lnSpc>
              <a:spcBef>
                <a:spcPts val="600"/>
              </a:spcBef>
              <a:buFont typeface="Arial" panose="020B0604020202020204" pitchFamily="34" charset="0"/>
              <a:buChar char="•"/>
            </a:pPr>
            <a:r>
              <a:rPr lang="en-GB" sz="2800" kern="50"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Trao</a:t>
            </a:r>
            <a:r>
              <a:rPr lang="en-GB" sz="2800" kern="5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đổi</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rõ</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ràng</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mọi</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rủi</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ro</a:t>
            </a:r>
            <a:endParaRPr lang="en-US" sz="2800" kern="50" dirty="0">
              <a:latin typeface="Times New Roman" panose="02020603050405020304" pitchFamily="18" charset="0"/>
              <a:ea typeface="Cambria" panose="02040503050406030204" pitchFamily="18" charset="0"/>
              <a:cs typeface="Times New Roman" panose="02020603050405020304" pitchFamily="18" charset="0"/>
            </a:endParaRPr>
          </a:p>
          <a:p>
            <a:pPr marL="914400" lvl="1" indent="-457200" algn="just">
              <a:lnSpc>
                <a:spcPct val="110000"/>
              </a:lnSpc>
              <a:spcBef>
                <a:spcPts val="600"/>
              </a:spcBef>
              <a:buFont typeface="Arial" panose="020B0604020202020204" pitchFamily="34" charset="0"/>
              <a:buChar char="•"/>
            </a:pPr>
            <a:r>
              <a:rPr lang="en-GB" sz="2800" kern="50"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Tạo</a:t>
            </a:r>
            <a:r>
              <a:rPr lang="en-GB" sz="2800" kern="5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một</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môi</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trường</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an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toàn</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về</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cả</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thể</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chất</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và</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tinh</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thần</a:t>
            </a:r>
            <a:r>
              <a:rPr lang="en-GB" sz="2800" kern="5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cho</a:t>
            </a:r>
            <a:r>
              <a:rPr lang="en-GB" sz="2800" kern="5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học</a:t>
            </a:r>
            <a:r>
              <a:rPr lang="en-GB" sz="2800" kern="5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sinh</a:t>
            </a:r>
            <a:endParaRPr lang="en-US" sz="2800" kern="50" dirty="0">
              <a:latin typeface="Times New Roman" panose="02020603050405020304" pitchFamily="18" charset="0"/>
              <a:ea typeface="Cambria" panose="02040503050406030204" pitchFamily="18" charset="0"/>
              <a:cs typeface="Times New Roman" panose="02020603050405020304" pitchFamily="18" charset="0"/>
            </a:endParaRPr>
          </a:p>
          <a:p>
            <a:pPr marL="914400" lvl="1" indent="-457200" algn="just">
              <a:lnSpc>
                <a:spcPct val="110000"/>
              </a:lnSpc>
              <a:spcBef>
                <a:spcPts val="600"/>
              </a:spcBef>
              <a:buFont typeface="Arial" panose="020B0604020202020204" pitchFamily="34" charset="0"/>
              <a:buChar char="•"/>
            </a:pPr>
            <a:r>
              <a:rPr lang="en-GB" sz="2800" kern="50"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Trả</a:t>
            </a:r>
            <a:r>
              <a:rPr lang="en-GB" sz="2800" kern="5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lời</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các</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câu</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hỏi</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thắc</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mắc</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trước</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và</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trong</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khi</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diễn</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ra</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hoạt</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động</a:t>
            </a:r>
            <a:endParaRPr lang="en-US" sz="2800" kern="50" dirty="0">
              <a:latin typeface="Times New Roman" panose="02020603050405020304" pitchFamily="18" charset="0"/>
              <a:ea typeface="Cambria" panose="02040503050406030204" pitchFamily="18" charset="0"/>
              <a:cs typeface="Times New Roman" panose="02020603050405020304" pitchFamily="18" charset="0"/>
            </a:endParaRPr>
          </a:p>
          <a:p>
            <a:pPr marL="914400" lvl="1" indent="-457200" algn="just">
              <a:lnSpc>
                <a:spcPct val="110000"/>
              </a:lnSpc>
              <a:spcBef>
                <a:spcPts val="600"/>
              </a:spcBef>
              <a:buFont typeface="Arial" panose="020B0604020202020204" pitchFamily="34" charset="0"/>
              <a:buChar char="•"/>
            </a:pPr>
            <a:r>
              <a:rPr lang="en-GB" sz="2800" kern="5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Di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chuyển</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quanh</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lớp</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học</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để</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chủ</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động</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hướng</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dẫn</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học</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sinh</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cùng</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hợp</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tác</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với</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các</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em</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và</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tạo</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điều</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kiện</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để</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các</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em</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tự</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định</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hướng</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khi</a:t>
            </a:r>
            <a:r>
              <a:rPr lang="en-GB" sz="28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28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học</a:t>
            </a:r>
            <a:r>
              <a:rPr lang="en-GB" sz="2800" kern="5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endParaRPr lang="en-US" sz="2800" kern="5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8668203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pPr algn="ctr"/>
            <a:r>
              <a:rPr lang="en-US" sz="3200" b="1" dirty="0">
                <a:solidFill>
                  <a:srgbClr val="FF0000"/>
                </a:solidFill>
                <a:effectLst/>
                <a:latin typeface="Times New Roman" panose="02020603050405020304" pitchFamily="18" charset="0"/>
                <a:cs typeface="Times New Roman" panose="02020603050405020304" pitchFamily="18" charset="0"/>
              </a:rPr>
              <a:t>HƯỚNG DẪN </a:t>
            </a:r>
            <a:r>
              <a:rPr lang="en-US" sz="3200" b="1" dirty="0" err="1" smtClean="0">
                <a:solidFill>
                  <a:srgbClr val="FF0000"/>
                </a:solidFill>
                <a:effectLst/>
                <a:latin typeface="Times New Roman" panose="02020603050405020304" pitchFamily="18" charset="0"/>
                <a:cs typeface="Times New Roman" panose="02020603050405020304" pitchFamily="18" charset="0"/>
              </a:rPr>
              <a:t>tổ</a:t>
            </a:r>
            <a:r>
              <a:rPr lang="en-US" sz="3200" b="1" dirty="0" smtClean="0">
                <a:solidFill>
                  <a:srgbClr val="FF0000"/>
                </a:solidFill>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cs typeface="Times New Roman" panose="02020603050405020304" pitchFamily="18" charset="0"/>
              </a:rPr>
              <a:t>chức</a:t>
            </a:r>
            <a:r>
              <a:rPr lang="en-US" sz="3200" b="1" dirty="0" smtClean="0">
                <a:solidFill>
                  <a:srgbClr val="FF0000"/>
                </a:solidFill>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cs typeface="Times New Roman" panose="02020603050405020304" pitchFamily="18" charset="0"/>
              </a:rPr>
              <a:t>hđ</a:t>
            </a:r>
            <a:r>
              <a:rPr lang="en-US" sz="3200" b="1" dirty="0" smtClean="0">
                <a:solidFill>
                  <a:srgbClr val="FF0000"/>
                </a:solidFill>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latin typeface="Times New Roman" panose="02020603050405020304" pitchFamily="18" charset="0"/>
                <a:cs typeface="Times New Roman" panose="02020603050405020304" pitchFamily="18" charset="0"/>
              </a:rPr>
              <a:t>TNst</a:t>
            </a:r>
            <a:r>
              <a:rPr lang="en-US" sz="3200" b="1" dirty="0" smtClean="0">
                <a:solidFill>
                  <a:srgbClr val="FF0000"/>
                </a:solidFill>
                <a:effectLst/>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33400" y="1371600"/>
            <a:ext cx="8305800" cy="545226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10000"/>
              </a:lnSpc>
              <a:spcBef>
                <a:spcPts val="600"/>
              </a:spcBef>
              <a:spcAft>
                <a:spcPts val="0"/>
              </a:spcAft>
            </a:pPr>
            <a:r>
              <a:rPr lang="en-GB" sz="3300" b="1" kern="5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2</a:t>
            </a:r>
            <a:r>
              <a:rPr lang="en-GB" sz="3300" b="1"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b="1"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Phân</a:t>
            </a:r>
            <a:r>
              <a:rPr lang="en-GB" sz="3300" b="1"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b="1"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tích</a:t>
            </a:r>
            <a:r>
              <a:rPr lang="en-GB" sz="3300" b="1"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r>
              <a:rPr lang="en-GB" sz="3300" b="1"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Xử</a:t>
            </a:r>
            <a:r>
              <a:rPr lang="en-GB" sz="3300" b="1"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b="1"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lí</a:t>
            </a:r>
            <a:r>
              <a:rPr lang="en-GB" sz="3300" b="1"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b="1"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trải</a:t>
            </a:r>
            <a:r>
              <a:rPr lang="en-GB" sz="3300" b="1"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b="1"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nghiệm</a:t>
            </a:r>
            <a:endParaRPr lang="en-US" sz="3300" kern="50" dirty="0">
              <a:latin typeface="Times New Roman" panose="02020603050405020304" pitchFamily="18" charset="0"/>
              <a:ea typeface="Cambria" panose="02040503050406030204" pitchFamily="18" charset="0"/>
              <a:cs typeface="Times New Roman" panose="02020603050405020304" pitchFamily="18" charset="0"/>
            </a:endParaRPr>
          </a:p>
          <a:p>
            <a:pPr marL="914400" lvl="1" indent="-457200" algn="just">
              <a:lnSpc>
                <a:spcPct val="110000"/>
              </a:lnSpc>
              <a:spcBef>
                <a:spcPts val="600"/>
              </a:spcBef>
              <a:buFont typeface="Arial" panose="020B0604020202020204" pitchFamily="34" charset="0"/>
              <a:buChar char="•"/>
            </a:pPr>
            <a:r>
              <a:rPr lang="en-US" sz="3000" kern="0" dirty="0" err="1" smtClean="0">
                <a:solidFill>
                  <a:srgbClr val="0070C0"/>
                </a:solidFill>
                <a:latin typeface="Times New Roman" panose="02020603050405020304" pitchFamily="18" charset="0"/>
                <a:ea typeface="MS Mincho"/>
                <a:cs typeface="Times New Roman" panose="02020603050405020304" pitchFamily="18" charset="0"/>
              </a:rPr>
              <a:t>Thầy</a:t>
            </a:r>
            <a:r>
              <a:rPr lang="en-US" sz="3000" kern="0" dirty="0" smtClean="0">
                <a:solidFill>
                  <a:srgbClr val="0070C0"/>
                </a:solidFill>
                <a:latin typeface="Times New Roman" panose="02020603050405020304" pitchFamily="18" charset="0"/>
                <a:ea typeface="MS Mincho"/>
                <a:cs typeface="Times New Roman" panose="02020603050405020304" pitchFamily="18" charset="0"/>
              </a:rPr>
              <a:t>/</a:t>
            </a:r>
            <a:r>
              <a:rPr lang="en-US" sz="3000" kern="0" dirty="0" err="1" smtClean="0">
                <a:solidFill>
                  <a:srgbClr val="0070C0"/>
                </a:solidFill>
                <a:latin typeface="Times New Roman" panose="02020603050405020304" pitchFamily="18" charset="0"/>
                <a:ea typeface="MS Mincho"/>
                <a:cs typeface="Times New Roman" panose="02020603050405020304" pitchFamily="18" charset="0"/>
              </a:rPr>
              <a:t>cô</a:t>
            </a:r>
            <a:r>
              <a:rPr lang="en-US" sz="3000" kern="0" dirty="0" smtClean="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tạo</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smtClean="0">
                <a:solidFill>
                  <a:srgbClr val="0070C0"/>
                </a:solidFill>
                <a:latin typeface="Times New Roman" panose="02020603050405020304" pitchFamily="18" charset="0"/>
                <a:ea typeface="MS Mincho"/>
                <a:cs typeface="Times New Roman" panose="02020603050405020304" pitchFamily="18" charset="0"/>
              </a:rPr>
              <a:t>cần</a:t>
            </a:r>
            <a:r>
              <a:rPr lang="en-US" sz="3000" kern="0" dirty="0" smtClean="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smtClean="0">
                <a:solidFill>
                  <a:srgbClr val="0070C0"/>
                </a:solidFill>
                <a:latin typeface="Times New Roman" panose="02020603050405020304" pitchFamily="18" charset="0"/>
                <a:ea typeface="MS Mincho"/>
                <a:cs typeface="Times New Roman" panose="02020603050405020304" pitchFamily="18" charset="0"/>
              </a:rPr>
              <a:t>chắc</a:t>
            </a:r>
            <a:r>
              <a:rPr lang="en-US" sz="3000" kern="0" dirty="0" smtClean="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smtClean="0">
                <a:solidFill>
                  <a:srgbClr val="0070C0"/>
                </a:solidFill>
                <a:latin typeface="Times New Roman" panose="02020603050405020304" pitchFamily="18" charset="0"/>
                <a:ea typeface="MS Mincho"/>
                <a:cs typeface="Times New Roman" panose="02020603050405020304" pitchFamily="18" charset="0"/>
              </a:rPr>
              <a:t>chắn</a:t>
            </a:r>
            <a:r>
              <a:rPr lang="en-US" sz="3000" kern="0" dirty="0" smtClean="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smtClean="0">
                <a:solidFill>
                  <a:srgbClr val="0070C0"/>
                </a:solidFill>
                <a:latin typeface="Times New Roman" panose="02020603050405020304" pitchFamily="18" charset="0"/>
                <a:ea typeface="MS Mincho"/>
                <a:cs typeface="Times New Roman" panose="02020603050405020304" pitchFamily="18" charset="0"/>
              </a:rPr>
              <a:t>tạo</a:t>
            </a:r>
            <a:r>
              <a:rPr lang="en-US" sz="3000" kern="0" dirty="0" smtClean="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smtClean="0">
                <a:solidFill>
                  <a:srgbClr val="0070C0"/>
                </a:solidFill>
                <a:latin typeface="Times New Roman" panose="02020603050405020304" pitchFamily="18" charset="0"/>
                <a:ea typeface="MS Mincho"/>
                <a:cs typeface="Times New Roman" panose="02020603050405020304" pitchFamily="18" charset="0"/>
              </a:rPr>
              <a:t>ra</a:t>
            </a:r>
            <a:r>
              <a:rPr lang="en-US" sz="3000" kern="0" dirty="0" smtClean="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sự</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tương</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tác</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giữa</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người</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học</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với</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người</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học</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người</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học</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với</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nội</a:t>
            </a:r>
            <a:r>
              <a:rPr lang="en-US" sz="3000" kern="0" dirty="0">
                <a:solidFill>
                  <a:srgbClr val="0070C0"/>
                </a:solidFill>
                <a:latin typeface="Times New Roman" panose="02020603050405020304" pitchFamily="18" charset="0"/>
                <a:ea typeface="MS Mincho"/>
                <a:cs typeface="Times New Roman" panose="02020603050405020304" pitchFamily="18" charset="0"/>
              </a:rPr>
              <a:t> dung </a:t>
            </a:r>
            <a:r>
              <a:rPr lang="en-US" sz="3000" kern="0" dirty="0" err="1">
                <a:solidFill>
                  <a:srgbClr val="0070C0"/>
                </a:solidFill>
                <a:latin typeface="Times New Roman" panose="02020603050405020304" pitchFamily="18" charset="0"/>
                <a:ea typeface="MS Mincho"/>
                <a:cs typeface="Times New Roman" panose="02020603050405020304" pitchFamily="18" charset="0"/>
              </a:rPr>
              <a:t>bài</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học</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người</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học</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với</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người</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hướng</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dẫn</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và</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người</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hướng</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dẫn</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với</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nội</a:t>
            </a:r>
            <a:r>
              <a:rPr lang="en-US" sz="3000" kern="0" dirty="0">
                <a:solidFill>
                  <a:srgbClr val="0070C0"/>
                </a:solidFill>
                <a:latin typeface="Times New Roman" panose="02020603050405020304" pitchFamily="18" charset="0"/>
                <a:ea typeface="MS Mincho"/>
                <a:cs typeface="Times New Roman" panose="02020603050405020304" pitchFamily="18" charset="0"/>
              </a:rPr>
              <a:t> dung </a:t>
            </a:r>
            <a:r>
              <a:rPr lang="en-US" sz="3000" kern="0" dirty="0" err="1">
                <a:solidFill>
                  <a:srgbClr val="0070C0"/>
                </a:solidFill>
                <a:latin typeface="Times New Roman" panose="02020603050405020304" pitchFamily="18" charset="0"/>
                <a:ea typeface="MS Mincho"/>
                <a:cs typeface="Times New Roman" panose="02020603050405020304" pitchFamily="18" charset="0"/>
              </a:rPr>
              <a:t>bài</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học</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Hãy</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nghĩ</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những</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câu</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hỏi</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có</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thể</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đưa</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ra</a:t>
            </a:r>
            <a:endParaRPr lang="en-US" sz="3000" kern="0" dirty="0">
              <a:latin typeface="Times New Roman" panose="02020603050405020304" pitchFamily="18" charset="0"/>
              <a:ea typeface="MS Mincho"/>
              <a:cs typeface="Times New Roman" panose="02020603050405020304" pitchFamily="18" charset="0"/>
            </a:endParaRPr>
          </a:p>
          <a:p>
            <a:pPr marL="914400" lvl="1" indent="-457200" algn="just">
              <a:lnSpc>
                <a:spcPct val="110000"/>
              </a:lnSpc>
              <a:spcBef>
                <a:spcPts val="600"/>
              </a:spcBef>
              <a:buFont typeface="Arial" panose="020B0604020202020204" pitchFamily="34" charset="0"/>
              <a:buChar char="•"/>
            </a:pPr>
            <a:r>
              <a:rPr lang="en-US" sz="3000" kern="0" dirty="0" err="1" smtClean="0">
                <a:solidFill>
                  <a:srgbClr val="0070C0"/>
                </a:solidFill>
                <a:latin typeface="Times New Roman" panose="02020603050405020304" pitchFamily="18" charset="0"/>
                <a:ea typeface="MS Mincho"/>
                <a:cs typeface="Times New Roman" panose="02020603050405020304" pitchFamily="18" charset="0"/>
              </a:rPr>
              <a:t>Quan</a:t>
            </a:r>
            <a:r>
              <a:rPr lang="en-US" sz="3000" kern="0" dirty="0" smtClean="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sát</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những</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phản</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ứng</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và</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hành</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động</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của</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các</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em</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học</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sinh</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trong</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quá</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trình</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trải</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nghiệm</a:t>
            </a:r>
            <a:endParaRPr lang="en-US" sz="3000" kern="0" dirty="0">
              <a:latin typeface="Times New Roman" panose="02020603050405020304" pitchFamily="18" charset="0"/>
              <a:ea typeface="MS Mincho"/>
              <a:cs typeface="Times New Roman" panose="02020603050405020304" pitchFamily="18" charset="0"/>
            </a:endParaRPr>
          </a:p>
          <a:p>
            <a:pPr marL="914400" lvl="1" indent="-457200" algn="just">
              <a:lnSpc>
                <a:spcPct val="110000"/>
              </a:lnSpc>
              <a:spcBef>
                <a:spcPts val="600"/>
              </a:spcBef>
              <a:buFont typeface="Arial" panose="020B0604020202020204" pitchFamily="34" charset="0"/>
              <a:buChar char="•"/>
            </a:pPr>
            <a:r>
              <a:rPr lang="en-US" sz="3000" kern="0" dirty="0" smtClean="0">
                <a:solidFill>
                  <a:srgbClr val="0070C0"/>
                </a:solidFill>
                <a:latin typeface="Times New Roman" panose="02020603050405020304" pitchFamily="18" charset="0"/>
                <a:ea typeface="MS Mincho"/>
                <a:cs typeface="Times New Roman" panose="02020603050405020304" pitchFamily="18" charset="0"/>
              </a:rPr>
              <a:t>Cho </a:t>
            </a:r>
            <a:r>
              <a:rPr lang="en-US" sz="3000" kern="0" dirty="0" err="1">
                <a:solidFill>
                  <a:srgbClr val="0070C0"/>
                </a:solidFill>
                <a:latin typeface="Times New Roman" panose="02020603050405020304" pitchFamily="18" charset="0"/>
                <a:ea typeface="MS Mincho"/>
                <a:cs typeface="Times New Roman" panose="02020603050405020304" pitchFamily="18" charset="0"/>
              </a:rPr>
              <a:t>học</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sinh</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thời</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gian</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tự</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phân</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tích</a:t>
            </a:r>
            <a:r>
              <a:rPr lang="en-US" sz="3000" kern="0" dirty="0">
                <a:solidFill>
                  <a:srgbClr val="0070C0"/>
                </a:solidFill>
                <a:latin typeface="Times New Roman" panose="02020603050405020304" pitchFamily="18" charset="0"/>
                <a:ea typeface="MS Mincho"/>
                <a:cs typeface="Times New Roman" panose="02020603050405020304" pitchFamily="18" charset="0"/>
              </a:rPr>
              <a:t>/</a:t>
            </a:r>
            <a:r>
              <a:rPr lang="en-US" sz="3000" kern="0" dirty="0" err="1">
                <a:solidFill>
                  <a:srgbClr val="0070C0"/>
                </a:solidFill>
                <a:latin typeface="Times New Roman" panose="02020603050405020304" pitchFamily="18" charset="0"/>
                <a:ea typeface="MS Mincho"/>
                <a:cs typeface="Times New Roman" panose="02020603050405020304" pitchFamily="18" charset="0"/>
              </a:rPr>
              <a:t>chiêm</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nghiệm</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lại</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trong</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khi</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diễn</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ra</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hoạt</a:t>
            </a:r>
            <a:r>
              <a:rPr lang="en-US" sz="3000" kern="0" dirty="0">
                <a:solidFill>
                  <a:srgbClr val="0070C0"/>
                </a:solidFill>
                <a:latin typeface="Times New Roman" panose="02020603050405020304" pitchFamily="18" charset="0"/>
                <a:ea typeface="MS Mincho"/>
                <a:cs typeface="Times New Roman" panose="02020603050405020304" pitchFamily="18" charset="0"/>
              </a:rPr>
              <a:t> </a:t>
            </a:r>
            <a:r>
              <a:rPr lang="en-US" sz="3000" kern="0" dirty="0" err="1">
                <a:solidFill>
                  <a:srgbClr val="0070C0"/>
                </a:solidFill>
                <a:latin typeface="Times New Roman" panose="02020603050405020304" pitchFamily="18" charset="0"/>
                <a:ea typeface="MS Mincho"/>
                <a:cs typeface="Times New Roman" panose="02020603050405020304" pitchFamily="18" charset="0"/>
              </a:rPr>
              <a:t>động</a:t>
            </a:r>
            <a:r>
              <a:rPr lang="en-US" sz="3000" kern="0" dirty="0" smtClean="0">
                <a:solidFill>
                  <a:srgbClr val="0070C0"/>
                </a:solidFill>
                <a:latin typeface="Times New Roman" panose="02020603050405020304" pitchFamily="18" charset="0"/>
                <a:ea typeface="MS Mincho"/>
                <a:cs typeface="Times New Roman" panose="02020603050405020304" pitchFamily="18" charset="0"/>
              </a:rPr>
              <a:t>.</a:t>
            </a:r>
            <a:endParaRPr lang="en-US" sz="3000" kern="0" dirty="0">
              <a:latin typeface="Times New Roman" panose="020206030504050203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34912235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pPr algn="ctr"/>
            <a:r>
              <a:rPr lang="en-US" sz="3200" b="1" dirty="0">
                <a:solidFill>
                  <a:srgbClr val="FF0000"/>
                </a:solidFill>
                <a:effectLst/>
                <a:latin typeface="Times New Roman" panose="02020603050405020304" pitchFamily="18" charset="0"/>
                <a:cs typeface="Times New Roman" panose="02020603050405020304" pitchFamily="18" charset="0"/>
              </a:rPr>
              <a:t>HƯỚNG DẪN </a:t>
            </a:r>
            <a:r>
              <a:rPr lang="en-US" sz="3200" b="1" dirty="0" err="1">
                <a:solidFill>
                  <a:srgbClr val="FF0000"/>
                </a:solidFill>
                <a:effectLst/>
                <a:latin typeface="Times New Roman" panose="02020603050405020304" pitchFamily="18" charset="0"/>
                <a:cs typeface="Times New Roman" panose="02020603050405020304" pitchFamily="18" charset="0"/>
              </a:rPr>
              <a:t>tổ</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chức</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hđ</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TNst</a:t>
            </a:r>
            <a:r>
              <a:rPr lang="en-US" sz="3200" b="1" dirty="0">
                <a:solidFill>
                  <a:srgbClr val="FF0000"/>
                </a:solidFill>
                <a:effectLst/>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33400" y="1371600"/>
            <a:ext cx="8305800" cy="521527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10000"/>
              </a:lnSpc>
              <a:spcBef>
                <a:spcPts val="600"/>
              </a:spcBef>
              <a:spcAft>
                <a:spcPts val="0"/>
              </a:spcAft>
            </a:pPr>
            <a:r>
              <a:rPr lang="en-GB" sz="3300" b="1" kern="5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3</a:t>
            </a:r>
            <a:r>
              <a:rPr lang="en-GB" sz="3300" b="1"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b="1"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Tổng</a:t>
            </a:r>
            <a:r>
              <a:rPr lang="en-GB" sz="3300" b="1"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b="1"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quát</a:t>
            </a:r>
            <a:r>
              <a:rPr lang="en-GB" sz="3300" b="1"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b="1"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hoá</a:t>
            </a:r>
            <a:r>
              <a:rPr lang="en-GB" sz="3300" b="1"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a:t>
            </a:r>
            <a:r>
              <a:rPr lang="en-GB" sz="3300" b="1"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Khái</a:t>
            </a:r>
            <a:r>
              <a:rPr lang="en-GB" sz="3300" b="1"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b="1"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quát</a:t>
            </a:r>
            <a:r>
              <a:rPr lang="en-GB" sz="3300" b="1"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b="1"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hóa</a:t>
            </a:r>
            <a:endParaRPr lang="en-US" sz="3300" kern="50" dirty="0">
              <a:latin typeface="Times New Roman" panose="02020603050405020304" pitchFamily="18" charset="0"/>
              <a:ea typeface="Cambria" panose="02040503050406030204" pitchFamily="18" charset="0"/>
              <a:cs typeface="Times New Roman" panose="02020603050405020304" pitchFamily="18" charset="0"/>
            </a:endParaRPr>
          </a:p>
          <a:p>
            <a:pPr marL="914400" lvl="1" indent="-457200" algn="just">
              <a:lnSpc>
                <a:spcPct val="110000"/>
              </a:lnSpc>
              <a:spcBef>
                <a:spcPts val="600"/>
              </a:spcBef>
              <a:buFont typeface="Arial" panose="020B0604020202020204" pitchFamily="34" charset="0"/>
              <a:buChar char="•"/>
            </a:pPr>
            <a:r>
              <a:rPr lang="en-US" sz="3200" kern="0" dirty="0" err="1" smtClean="0">
                <a:solidFill>
                  <a:srgbClr val="0070C0"/>
                </a:solidFill>
                <a:latin typeface="Times New Roman" panose="02020603050405020304" pitchFamily="18" charset="0"/>
                <a:ea typeface="MS Mincho"/>
                <a:cs typeface="Times New Roman" panose="02020603050405020304" pitchFamily="18" charset="0"/>
              </a:rPr>
              <a:t>Yêu</a:t>
            </a:r>
            <a:r>
              <a:rPr lang="en-US" sz="3200" kern="0" dirty="0" smtClean="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cầu</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từng</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học</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sinh</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miêu</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tả</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những</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điều</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đã</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trải</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nghiệm</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và</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phân</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tích</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những</a:t>
            </a:r>
            <a:r>
              <a:rPr lang="en-US" sz="3200" kern="0" dirty="0">
                <a:solidFill>
                  <a:srgbClr val="0070C0"/>
                </a:solidFill>
                <a:latin typeface="Times New Roman" panose="02020603050405020304" pitchFamily="18" charset="0"/>
                <a:ea typeface="MS Mincho"/>
                <a:cs typeface="Times New Roman" panose="02020603050405020304" pitchFamily="18" charset="0"/>
              </a:rPr>
              <a:t> ý </a:t>
            </a:r>
            <a:r>
              <a:rPr lang="en-US" sz="3200" kern="0" dirty="0" err="1">
                <a:solidFill>
                  <a:srgbClr val="0070C0"/>
                </a:solidFill>
                <a:latin typeface="Times New Roman" panose="02020603050405020304" pitchFamily="18" charset="0"/>
                <a:ea typeface="MS Mincho"/>
                <a:cs typeface="Times New Roman" panose="02020603050405020304" pitchFamily="18" charset="0"/>
              </a:rPr>
              <a:t>nghĩa</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của</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các</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trải</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nghiệm</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đó</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cho</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bản</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thân</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các</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em</a:t>
            </a:r>
            <a:endParaRPr lang="en-US" sz="3200" kern="0" dirty="0">
              <a:latin typeface="Times New Roman" panose="02020603050405020304" pitchFamily="18" charset="0"/>
              <a:ea typeface="MS Mincho"/>
              <a:cs typeface="Times New Roman" panose="02020603050405020304" pitchFamily="18" charset="0"/>
            </a:endParaRPr>
          </a:p>
          <a:p>
            <a:pPr marL="914400" lvl="1" indent="-457200" algn="just">
              <a:lnSpc>
                <a:spcPct val="110000"/>
              </a:lnSpc>
              <a:spcBef>
                <a:spcPts val="600"/>
              </a:spcBef>
              <a:buFont typeface="Arial" panose="020B0604020202020204" pitchFamily="34" charset="0"/>
              <a:buChar char="•"/>
            </a:pPr>
            <a:r>
              <a:rPr lang="en-US" sz="3200" kern="0" dirty="0" err="1" smtClean="0">
                <a:solidFill>
                  <a:srgbClr val="0070C0"/>
                </a:solidFill>
                <a:latin typeface="Times New Roman" panose="02020603050405020304" pitchFamily="18" charset="0"/>
                <a:ea typeface="MS Mincho"/>
                <a:cs typeface="Times New Roman" panose="02020603050405020304" pitchFamily="18" charset="0"/>
              </a:rPr>
              <a:t>Đưa</a:t>
            </a:r>
            <a:r>
              <a:rPr lang="en-US" sz="3200" kern="0" dirty="0" smtClean="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ra</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phản</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hồi</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đánh</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giá</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một</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cách</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tích</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cực</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và</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cởi</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mở</a:t>
            </a:r>
            <a:endParaRPr lang="en-US" sz="3200" kern="0" dirty="0">
              <a:latin typeface="Times New Roman" panose="02020603050405020304" pitchFamily="18" charset="0"/>
              <a:ea typeface="MS Mincho"/>
              <a:cs typeface="Times New Roman" panose="02020603050405020304" pitchFamily="18" charset="0"/>
            </a:endParaRPr>
          </a:p>
          <a:p>
            <a:pPr marL="914400" lvl="1" indent="-457200" algn="just">
              <a:lnSpc>
                <a:spcPct val="110000"/>
              </a:lnSpc>
              <a:spcBef>
                <a:spcPts val="600"/>
              </a:spcBef>
              <a:buFont typeface="Arial" panose="020B0604020202020204" pitchFamily="34" charset="0"/>
              <a:buChar char="•"/>
            </a:pPr>
            <a:r>
              <a:rPr lang="en-US" sz="3200" kern="0" dirty="0" err="1" smtClean="0">
                <a:solidFill>
                  <a:srgbClr val="0070C0"/>
                </a:solidFill>
                <a:latin typeface="Times New Roman" panose="02020603050405020304" pitchFamily="18" charset="0"/>
                <a:ea typeface="MS Mincho"/>
                <a:cs typeface="Times New Roman" panose="02020603050405020304" pitchFamily="18" charset="0"/>
              </a:rPr>
              <a:t>Yêu</a:t>
            </a:r>
            <a:r>
              <a:rPr lang="en-US" sz="3200" kern="0" dirty="0" smtClean="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cầu</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học</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sinh</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nêu</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lên</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những</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điều</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mà</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các</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em</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quan</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tâm</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hơn</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là</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nói</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với</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chúng</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những</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điều</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thầy</a:t>
            </a:r>
            <a:r>
              <a:rPr lang="en-US" sz="3200" kern="0" dirty="0">
                <a:solidFill>
                  <a:srgbClr val="0070C0"/>
                </a:solidFill>
                <a:latin typeface="Times New Roman" panose="02020603050405020304" pitchFamily="18" charset="0"/>
                <a:ea typeface="MS Mincho"/>
                <a:cs typeface="Times New Roman" panose="02020603050405020304" pitchFamily="18" charset="0"/>
              </a:rPr>
              <a:t>/</a:t>
            </a:r>
            <a:r>
              <a:rPr lang="en-US" sz="3200" kern="0" dirty="0" err="1">
                <a:solidFill>
                  <a:srgbClr val="0070C0"/>
                </a:solidFill>
                <a:latin typeface="Times New Roman" panose="02020603050405020304" pitchFamily="18" charset="0"/>
                <a:ea typeface="MS Mincho"/>
                <a:cs typeface="Times New Roman" panose="02020603050405020304" pitchFamily="18" charset="0"/>
              </a:rPr>
              <a:t>cô</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mong</a:t>
            </a:r>
            <a:r>
              <a:rPr lang="en-US" sz="3200" kern="0" dirty="0">
                <a:solidFill>
                  <a:srgbClr val="0070C0"/>
                </a:solidFill>
                <a:latin typeface="Times New Roman" panose="02020603050405020304" pitchFamily="18" charset="0"/>
                <a:ea typeface="MS Mincho"/>
                <a:cs typeface="Times New Roman" panose="02020603050405020304" pitchFamily="18" charset="0"/>
              </a:rPr>
              <a:t> </a:t>
            </a:r>
            <a:r>
              <a:rPr lang="en-US" sz="3200" kern="0" dirty="0" err="1">
                <a:solidFill>
                  <a:srgbClr val="0070C0"/>
                </a:solidFill>
                <a:latin typeface="Times New Roman" panose="02020603050405020304" pitchFamily="18" charset="0"/>
                <a:ea typeface="MS Mincho"/>
                <a:cs typeface="Times New Roman" panose="02020603050405020304" pitchFamily="18" charset="0"/>
              </a:rPr>
              <a:t>đợi</a:t>
            </a:r>
            <a:r>
              <a:rPr lang="en-US" sz="3200" kern="0" dirty="0" smtClean="0">
                <a:solidFill>
                  <a:srgbClr val="0070C0"/>
                </a:solidFill>
                <a:latin typeface="Times New Roman" panose="02020603050405020304" pitchFamily="18" charset="0"/>
                <a:ea typeface="MS Mincho"/>
                <a:cs typeface="Times New Roman" panose="02020603050405020304" pitchFamily="18" charset="0"/>
              </a:rPr>
              <a:t>.</a:t>
            </a:r>
            <a:endParaRPr lang="en-US" sz="3200" kern="0" dirty="0">
              <a:latin typeface="Times New Roman" panose="02020603050405020304" pitchFamily="18" charset="0"/>
              <a:ea typeface="MS Mincho"/>
              <a:cs typeface="Times New Roman" panose="02020603050405020304" pitchFamily="18" charset="0"/>
            </a:endParaRPr>
          </a:p>
        </p:txBody>
      </p:sp>
    </p:spTree>
    <p:extLst>
      <p:ext uri="{BB962C8B-B14F-4D97-AF65-F5344CB8AC3E}">
        <p14:creationId xmlns:p14="http://schemas.microsoft.com/office/powerpoint/2010/main" val="22850313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pPr algn="ctr"/>
            <a:r>
              <a:rPr lang="en-US" sz="3200" b="1" dirty="0">
                <a:solidFill>
                  <a:srgbClr val="FF0000"/>
                </a:solidFill>
                <a:effectLst/>
                <a:latin typeface="Times New Roman" panose="02020603050405020304" pitchFamily="18" charset="0"/>
                <a:cs typeface="Times New Roman" panose="02020603050405020304" pitchFamily="18" charset="0"/>
              </a:rPr>
              <a:t>HƯỚNG DẪN </a:t>
            </a:r>
            <a:r>
              <a:rPr lang="en-US" sz="3200" b="1" dirty="0" err="1">
                <a:solidFill>
                  <a:srgbClr val="FF0000"/>
                </a:solidFill>
                <a:effectLst/>
                <a:latin typeface="Times New Roman" panose="02020603050405020304" pitchFamily="18" charset="0"/>
                <a:cs typeface="Times New Roman" panose="02020603050405020304" pitchFamily="18" charset="0"/>
              </a:rPr>
              <a:t>tổ</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chức</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hđ</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TNst</a:t>
            </a:r>
            <a:r>
              <a:rPr lang="en-US" sz="3200" b="1" dirty="0">
                <a:solidFill>
                  <a:srgbClr val="FF0000"/>
                </a:solidFill>
                <a:effectLst/>
                <a:latin typeface="Times New Roman" panose="02020603050405020304" pitchFamily="18" charset="0"/>
                <a:cs typeface="Times New Roman" panose="02020603050405020304" pitchFamily="18" charset="0"/>
              </a:rPr>
              <a:t> </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533400" y="1371600"/>
            <a:ext cx="8305800" cy="53506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10000"/>
              </a:lnSpc>
              <a:spcBef>
                <a:spcPts val="600"/>
              </a:spcBef>
              <a:spcAft>
                <a:spcPts val="0"/>
              </a:spcAft>
            </a:pPr>
            <a:r>
              <a:rPr lang="en-GB" sz="3300" b="1" kern="5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4</a:t>
            </a:r>
            <a:r>
              <a:rPr lang="en-GB" sz="3300" b="1"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b="1"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Vận</a:t>
            </a:r>
            <a:r>
              <a:rPr lang="en-GB" sz="3300" b="1"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b="1"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dụng</a:t>
            </a:r>
            <a:endParaRPr lang="en-US" sz="3300" kern="50" dirty="0">
              <a:latin typeface="Times New Roman" panose="02020603050405020304" pitchFamily="18" charset="0"/>
              <a:ea typeface="Cambria" panose="02040503050406030204" pitchFamily="18" charset="0"/>
              <a:cs typeface="Times New Roman" panose="02020603050405020304" pitchFamily="18" charset="0"/>
            </a:endParaRPr>
          </a:p>
          <a:p>
            <a:pPr marL="914400" lvl="1" indent="-457200" algn="just">
              <a:lnSpc>
                <a:spcPct val="110000"/>
              </a:lnSpc>
              <a:spcBef>
                <a:spcPts val="600"/>
              </a:spcBef>
              <a:buFont typeface="Arial" panose="020B0604020202020204" pitchFamily="34" charset="0"/>
              <a:buChar char="•"/>
            </a:pPr>
            <a:r>
              <a:rPr lang="en-GB" sz="3300" kern="50"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Yêu</a:t>
            </a:r>
            <a:r>
              <a:rPr lang="en-GB" sz="3300" kern="5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cầu</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học</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sinh</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nêu</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những</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cách</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thức</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áp</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dụng</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những</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điều</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vừa</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mới</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học</a:t>
            </a:r>
            <a:endParaRPr lang="en-US" sz="3300" kern="50" dirty="0">
              <a:latin typeface="Times New Roman" panose="02020603050405020304" pitchFamily="18" charset="0"/>
              <a:ea typeface="Cambria" panose="02040503050406030204" pitchFamily="18" charset="0"/>
              <a:cs typeface="Times New Roman" panose="02020603050405020304" pitchFamily="18" charset="0"/>
            </a:endParaRPr>
          </a:p>
          <a:p>
            <a:pPr marL="914400" lvl="1" indent="-457200" algn="just">
              <a:lnSpc>
                <a:spcPct val="110000"/>
              </a:lnSpc>
              <a:spcBef>
                <a:spcPts val="600"/>
              </a:spcBef>
              <a:buFont typeface="Arial" panose="020B0604020202020204" pitchFamily="34" charset="0"/>
              <a:buChar char="•"/>
            </a:pPr>
            <a:r>
              <a:rPr lang="en-GB" sz="3300" kern="50" dirty="0" err="1"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Hướng</a:t>
            </a:r>
            <a:r>
              <a:rPr lang="en-GB" sz="3300" kern="50" dirty="0" smtClean="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dẫn</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các</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em</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xác</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định</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bất</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kỳ</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thay</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đổi</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hành</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vi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nào</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mà</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các</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em</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có</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thể</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làm</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sau</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hoạt</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động</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trải</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nghiệm</a:t>
            </a:r>
            <a:r>
              <a:rPr lang="en-GB" sz="3300" kern="50" dirty="0">
                <a:solidFill>
                  <a:srgbClr val="0070C0"/>
                </a:solidFill>
                <a:latin typeface="Times New Roman" panose="02020603050405020304" pitchFamily="18" charset="0"/>
                <a:ea typeface="Cambria" panose="02040503050406030204" pitchFamily="18" charset="0"/>
                <a:cs typeface="Times New Roman" panose="02020603050405020304" pitchFamily="18" charset="0"/>
              </a:rPr>
              <a:t> </a:t>
            </a:r>
            <a:r>
              <a:rPr lang="en-GB" sz="3300" kern="50" dirty="0" err="1">
                <a:solidFill>
                  <a:srgbClr val="0070C0"/>
                </a:solidFill>
                <a:latin typeface="Times New Roman" panose="02020603050405020304" pitchFamily="18" charset="0"/>
                <a:ea typeface="Cambria" panose="02040503050406030204" pitchFamily="18" charset="0"/>
                <a:cs typeface="Times New Roman" panose="02020603050405020304" pitchFamily="18" charset="0"/>
              </a:rPr>
              <a:t>này</a:t>
            </a:r>
            <a:endParaRPr lang="en-US" sz="3300" kern="50" dirty="0">
              <a:latin typeface="Times New Roman" panose="02020603050405020304" pitchFamily="18" charset="0"/>
              <a:ea typeface="Cambria" panose="02040503050406030204" pitchFamily="18" charset="0"/>
              <a:cs typeface="Times New Roman" panose="02020603050405020304" pitchFamily="18" charset="0"/>
            </a:endParaRPr>
          </a:p>
          <a:p>
            <a:pPr marL="914400" lvl="1" indent="-457200">
              <a:lnSpc>
                <a:spcPct val="110000"/>
              </a:lnSpc>
              <a:spcBef>
                <a:spcPts val="600"/>
              </a:spcBef>
              <a:buFont typeface="Arial" panose="020B0604020202020204" pitchFamily="34" charset="0"/>
              <a:buChar char="•"/>
            </a:pPr>
            <a:r>
              <a:rPr lang="en-US" sz="3300" dirty="0" err="1" smtClean="0">
                <a:solidFill>
                  <a:srgbClr val="0070C0"/>
                </a:solidFill>
                <a:latin typeface="Times New Roman" panose="02020603050405020304" pitchFamily="18" charset="0"/>
                <a:ea typeface="MS Mincho"/>
                <a:cs typeface="Times New Roman" panose="02020603050405020304" pitchFamily="18" charset="0"/>
              </a:rPr>
              <a:t>Tạo</a:t>
            </a:r>
            <a:r>
              <a:rPr lang="en-US" sz="3300" dirty="0" smtClean="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thêm</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những</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cơ</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hội</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để</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các</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em</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có</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thể</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áp</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dụng</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hoặc</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bàn</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luận</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những</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điều</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các</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em</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học</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được</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với</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những</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người</a:t>
            </a:r>
            <a:r>
              <a:rPr lang="en-US" sz="3300" dirty="0">
                <a:solidFill>
                  <a:srgbClr val="0070C0"/>
                </a:solidFill>
                <a:latin typeface="Times New Roman" panose="02020603050405020304" pitchFamily="18" charset="0"/>
                <a:ea typeface="MS Mincho"/>
                <a:cs typeface="Times New Roman" panose="02020603050405020304" pitchFamily="18" charset="0"/>
              </a:rPr>
              <a:t> </a:t>
            </a:r>
            <a:r>
              <a:rPr lang="en-US" sz="3300" dirty="0" err="1">
                <a:solidFill>
                  <a:srgbClr val="0070C0"/>
                </a:solidFill>
                <a:latin typeface="Times New Roman" panose="02020603050405020304" pitchFamily="18" charset="0"/>
                <a:ea typeface="MS Mincho"/>
                <a:cs typeface="Times New Roman" panose="02020603050405020304" pitchFamily="18" charset="0"/>
              </a:rPr>
              <a:t>khác</a:t>
            </a:r>
            <a:r>
              <a:rPr lang="en-US" sz="3300" dirty="0">
                <a:solidFill>
                  <a:srgbClr val="0070C0"/>
                </a:solidFill>
                <a:latin typeface="Times New Roman" panose="02020603050405020304" pitchFamily="18" charset="0"/>
                <a:ea typeface="MS Mincho"/>
                <a:cs typeface="Times New Roman" panose="02020603050405020304" pitchFamily="18" charset="0"/>
              </a:rPr>
              <a:t>.</a:t>
            </a:r>
            <a:endParaRPr lang="en-US" sz="3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1825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8686800" cy="685802"/>
          </a:xfrm>
        </p:spPr>
        <p:txBody>
          <a:bodyPr>
            <a:noAutofit/>
          </a:bodyPr>
          <a:lstStyle/>
          <a:p>
            <a:pPr algn="ctr"/>
            <a:r>
              <a:rPr lang="vi-VN" sz="2400" b="1" dirty="0">
                <a:solidFill>
                  <a:srgbClr val="FF0000"/>
                </a:solidFill>
                <a:effectLst/>
                <a:latin typeface="Times New Roman" panose="02020603050405020304" pitchFamily="18" charset="0"/>
                <a:cs typeface="Times New Roman" panose="02020603050405020304" pitchFamily="18" charset="0"/>
              </a:rPr>
              <a:t>Các bước </a:t>
            </a:r>
            <a:r>
              <a:rPr lang="en-US" sz="2400" b="1" dirty="0" err="1" smtClean="0">
                <a:solidFill>
                  <a:srgbClr val="FF0000"/>
                </a:solidFill>
                <a:effectLst/>
                <a:latin typeface="Times New Roman" panose="02020603050405020304" pitchFamily="18" charset="0"/>
                <a:cs typeface="Times New Roman" panose="02020603050405020304" pitchFamily="18" charset="0"/>
              </a:rPr>
              <a:t>xây</a:t>
            </a:r>
            <a:r>
              <a:rPr lang="en-US" sz="2400" b="1" dirty="0" smtClean="0">
                <a:solidFill>
                  <a:srgbClr val="FF0000"/>
                </a:solidFill>
                <a:effectLst/>
                <a:latin typeface="Times New Roman" panose="02020603050405020304" pitchFamily="18" charset="0"/>
                <a:cs typeface="Times New Roman" panose="02020603050405020304" pitchFamily="18" charset="0"/>
              </a:rPr>
              <a:t> </a:t>
            </a:r>
            <a:r>
              <a:rPr lang="en-US" sz="2400" b="1" dirty="0" err="1" smtClean="0">
                <a:solidFill>
                  <a:srgbClr val="FF0000"/>
                </a:solidFill>
                <a:effectLst/>
                <a:latin typeface="Times New Roman" panose="02020603050405020304" pitchFamily="18" charset="0"/>
                <a:cs typeface="Times New Roman" panose="02020603050405020304" pitchFamily="18" charset="0"/>
              </a:rPr>
              <a:t>dựng</a:t>
            </a:r>
            <a:r>
              <a:rPr lang="vi-VN" sz="2400" b="1" dirty="0" smtClean="0">
                <a:solidFill>
                  <a:srgbClr val="FF0000"/>
                </a:solidFill>
                <a:effectLst/>
                <a:latin typeface="Times New Roman" panose="02020603050405020304" pitchFamily="18" charset="0"/>
                <a:cs typeface="Times New Roman" panose="02020603050405020304" pitchFamily="18" charset="0"/>
              </a:rPr>
              <a:t> </a:t>
            </a:r>
            <a:r>
              <a:rPr lang="vi-VN" sz="2400" b="1" dirty="0">
                <a:solidFill>
                  <a:srgbClr val="FF0000"/>
                </a:solidFill>
                <a:effectLst/>
                <a:latin typeface="Times New Roman" panose="02020603050405020304" pitchFamily="18" charset="0"/>
                <a:cs typeface="Times New Roman" panose="02020603050405020304" pitchFamily="18" charset="0"/>
              </a:rPr>
              <a:t>hoạt động trải nghiệm</a:t>
            </a:r>
            <a:endParaRPr lang="en-US"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33920967"/>
              </p:ext>
            </p:extLst>
          </p:nvPr>
        </p:nvGraphicFramePr>
        <p:xfrm>
          <a:off x="0" y="456969"/>
          <a:ext cx="9144000" cy="6409052"/>
        </p:xfrm>
        <a:graphic>
          <a:graphicData uri="http://schemas.openxmlformats.org/drawingml/2006/table">
            <a:tbl>
              <a:tblPr firstRow="1" firstCol="1" bandRow="1">
                <a:tableStyleId>{5C22544A-7EE6-4342-B048-85BDC9FD1C3A}</a:tableStyleId>
              </a:tblPr>
              <a:tblGrid>
                <a:gridCol w="1981200">
                  <a:extLst>
                    <a:ext uri="{9D8B030D-6E8A-4147-A177-3AD203B41FA5}">
                      <a16:colId xmlns:a16="http://schemas.microsoft.com/office/drawing/2014/main" val="2605151036"/>
                    </a:ext>
                  </a:extLst>
                </a:gridCol>
                <a:gridCol w="7162800">
                  <a:extLst>
                    <a:ext uri="{9D8B030D-6E8A-4147-A177-3AD203B41FA5}">
                      <a16:colId xmlns:a16="http://schemas.microsoft.com/office/drawing/2014/main" val="3643791377"/>
                    </a:ext>
                  </a:extLst>
                </a:gridCol>
              </a:tblGrid>
              <a:tr h="686605">
                <a:tc>
                  <a:txBody>
                    <a:bodyPr/>
                    <a:lstStyle/>
                    <a:p>
                      <a:pPr algn="ctr">
                        <a:spcAft>
                          <a:spcPts val="0"/>
                        </a:spcAft>
                      </a:pPr>
                      <a:r>
                        <a:rPr lang="vi-VN" sz="2000" kern="1200" dirty="0">
                          <a:solidFill>
                            <a:schemeClr val="tx1"/>
                          </a:solidFill>
                          <a:effectLst/>
                          <a:latin typeface="Times New Roman" panose="02020603050405020304" pitchFamily="18" charset="0"/>
                          <a:cs typeface="Times New Roman" panose="02020603050405020304" pitchFamily="18" charset="0"/>
                        </a:rPr>
                        <a:t>Các bước xây dựng hoạt động</a:t>
                      </a:r>
                      <a:endParaRPr lang="en-US" sz="2000" dirty="0">
                        <a:solidFill>
                          <a:schemeClr val="tx1"/>
                        </a:solidFill>
                        <a:effectLst/>
                        <a:latin typeface="Times New Roman" panose="02020603050405020304" pitchFamily="18" charset="0"/>
                        <a:ea typeface="MS Mincho"/>
                        <a:cs typeface="Times New Roman" panose="02020603050405020304" pitchFamily="18" charset="0"/>
                      </a:endParaRPr>
                    </a:p>
                  </a:txBody>
                  <a:tcPr marL="31115" marR="31115" marT="9525" marB="0"/>
                </a:tc>
                <a:tc>
                  <a:txBody>
                    <a:bodyPr/>
                    <a:lstStyle/>
                    <a:p>
                      <a:pPr algn="ctr">
                        <a:spcAft>
                          <a:spcPts val="0"/>
                        </a:spcAft>
                      </a:pPr>
                      <a:r>
                        <a:rPr lang="vi-VN" sz="2000" kern="1200" dirty="0" smtClean="0">
                          <a:solidFill>
                            <a:srgbClr val="002060"/>
                          </a:solidFill>
                          <a:effectLst/>
                          <a:latin typeface="Times New Roman" panose="02020603050405020304" pitchFamily="18" charset="0"/>
                          <a:cs typeface="Times New Roman" panose="02020603050405020304" pitchFamily="18" charset="0"/>
                        </a:rPr>
                        <a:t>Các </a:t>
                      </a:r>
                      <a:r>
                        <a:rPr lang="vi-VN" sz="2000" kern="1200" dirty="0">
                          <a:solidFill>
                            <a:srgbClr val="002060"/>
                          </a:solidFill>
                          <a:effectLst/>
                          <a:latin typeface="Times New Roman" panose="02020603050405020304" pitchFamily="18" charset="0"/>
                          <a:cs typeface="Times New Roman" panose="02020603050405020304" pitchFamily="18" charset="0"/>
                        </a:rPr>
                        <a:t>câu hỏi giáo viên cần trả lời</a:t>
                      </a:r>
                      <a:endParaRPr lang="en-US" sz="2000" dirty="0">
                        <a:solidFill>
                          <a:srgbClr val="002060"/>
                        </a:solidFill>
                        <a:effectLst/>
                        <a:latin typeface="Times New Roman" panose="02020603050405020304" pitchFamily="18" charset="0"/>
                        <a:ea typeface="MS Mincho"/>
                        <a:cs typeface="Times New Roman" panose="02020603050405020304" pitchFamily="18" charset="0"/>
                      </a:endParaRPr>
                    </a:p>
                  </a:txBody>
                  <a:tcPr marL="31115" marR="31115" marT="9525" marB="0"/>
                </a:tc>
                <a:extLst>
                  <a:ext uri="{0D108BD9-81ED-4DB2-BD59-A6C34878D82A}">
                    <a16:rowId xmlns:a16="http://schemas.microsoft.com/office/drawing/2014/main" val="2213233376"/>
                  </a:ext>
                </a:extLst>
              </a:tr>
              <a:tr h="636208">
                <a:tc>
                  <a:txBody>
                    <a:bodyPr/>
                    <a:lstStyle/>
                    <a:p>
                      <a:pPr algn="l">
                        <a:spcAft>
                          <a:spcPts val="0"/>
                        </a:spcAft>
                      </a:pPr>
                      <a:r>
                        <a:rPr lang="vi-VN" sz="1600" kern="1200" dirty="0">
                          <a:effectLst/>
                          <a:latin typeface="Times New Roman" panose="02020603050405020304" pitchFamily="18" charset="0"/>
                          <a:cs typeface="Times New Roman" panose="02020603050405020304" pitchFamily="18" charset="0"/>
                        </a:rPr>
                        <a:t>Mục tiêu chính của hoạt động</a:t>
                      </a:r>
                      <a:endParaRPr lang="en-US" sz="1600" dirty="0">
                        <a:effectLst/>
                        <a:latin typeface="Times New Roman" panose="02020603050405020304" pitchFamily="18" charset="0"/>
                        <a:ea typeface="MS Mincho"/>
                        <a:cs typeface="Times New Roman" panose="02020603050405020304" pitchFamily="18" charset="0"/>
                      </a:endParaRPr>
                    </a:p>
                  </a:txBody>
                  <a:tcPr marL="31115" marR="31115" marT="9525" marB="0"/>
                </a:tc>
                <a:tc>
                  <a:txBody>
                    <a:bodyPr/>
                    <a:lstStyle/>
                    <a:p>
                      <a:pPr>
                        <a:spcAft>
                          <a:spcPts val="0"/>
                        </a:spcAft>
                      </a:pPr>
                      <a:r>
                        <a:rPr lang="vi-VN" sz="2000" kern="1200" dirty="0">
                          <a:effectLst/>
                          <a:latin typeface="Times New Roman" panose="02020603050405020304" pitchFamily="18" charset="0"/>
                          <a:cs typeface="Times New Roman" panose="02020603050405020304" pitchFamily="18" charset="0"/>
                        </a:rPr>
                        <a:t>Mục đích, mục tiêu học tập, hoạt động chính của học sinh là gì? </a:t>
                      </a:r>
                      <a:endParaRPr lang="en-US" sz="2000" dirty="0">
                        <a:effectLst/>
                        <a:latin typeface="Times New Roman" panose="02020603050405020304" pitchFamily="18" charset="0"/>
                        <a:ea typeface="MS Mincho"/>
                        <a:cs typeface="Times New Roman" panose="02020603050405020304" pitchFamily="18" charset="0"/>
                      </a:endParaRPr>
                    </a:p>
                  </a:txBody>
                  <a:tcPr marL="31115" marR="31115" marT="9525" marB="0"/>
                </a:tc>
                <a:extLst>
                  <a:ext uri="{0D108BD9-81ED-4DB2-BD59-A6C34878D82A}">
                    <a16:rowId xmlns:a16="http://schemas.microsoft.com/office/drawing/2014/main" val="2925771436"/>
                  </a:ext>
                </a:extLst>
              </a:tr>
              <a:tr h="636208">
                <a:tc>
                  <a:txBody>
                    <a:bodyPr/>
                    <a:lstStyle/>
                    <a:p>
                      <a:pPr algn="l">
                        <a:spcAft>
                          <a:spcPts val="0"/>
                        </a:spcAft>
                      </a:pPr>
                      <a:r>
                        <a:rPr lang="vi-VN" sz="1600" kern="1200" dirty="0">
                          <a:effectLst/>
                          <a:latin typeface="Times New Roman" panose="02020603050405020304" pitchFamily="18" charset="0"/>
                          <a:cs typeface="Times New Roman" panose="02020603050405020304" pitchFamily="18" charset="0"/>
                        </a:rPr>
                        <a:t>Mục tiêu cụ thể về năng lực </a:t>
                      </a:r>
                      <a:endParaRPr lang="en-US" sz="1600" dirty="0">
                        <a:effectLst/>
                        <a:latin typeface="Times New Roman" panose="02020603050405020304" pitchFamily="18" charset="0"/>
                        <a:ea typeface="MS Mincho"/>
                        <a:cs typeface="Times New Roman" panose="02020603050405020304" pitchFamily="18" charset="0"/>
                      </a:endParaRPr>
                    </a:p>
                  </a:txBody>
                  <a:tcPr marL="31115" marR="31115" marT="9525" marB="0"/>
                </a:tc>
                <a:tc>
                  <a:txBody>
                    <a:bodyPr/>
                    <a:lstStyle/>
                    <a:p>
                      <a:pPr>
                        <a:spcAft>
                          <a:spcPts val="0"/>
                        </a:spcAft>
                      </a:pPr>
                      <a:r>
                        <a:rPr lang="vi-VN" sz="2000" kern="1200" dirty="0">
                          <a:effectLst/>
                          <a:latin typeface="Times New Roman" panose="02020603050405020304" pitchFamily="18" charset="0"/>
                          <a:cs typeface="Times New Roman" panose="02020603050405020304" pitchFamily="18" charset="0"/>
                        </a:rPr>
                        <a:t>Những năng lực cụ thể nào được hướng tới trong mỗi hoạt động? </a:t>
                      </a:r>
                      <a:endParaRPr lang="en-US" sz="2000" dirty="0">
                        <a:effectLst/>
                        <a:latin typeface="Times New Roman" panose="02020603050405020304" pitchFamily="18" charset="0"/>
                        <a:ea typeface="MS Mincho"/>
                        <a:cs typeface="Times New Roman" panose="02020603050405020304" pitchFamily="18" charset="0"/>
                      </a:endParaRPr>
                    </a:p>
                  </a:txBody>
                  <a:tcPr marL="31115" marR="31115" marT="9525" marB="0"/>
                </a:tc>
                <a:extLst>
                  <a:ext uri="{0D108BD9-81ED-4DB2-BD59-A6C34878D82A}">
                    <a16:rowId xmlns:a16="http://schemas.microsoft.com/office/drawing/2014/main" val="2882207071"/>
                  </a:ext>
                </a:extLst>
              </a:tr>
              <a:tr h="636208">
                <a:tc>
                  <a:txBody>
                    <a:bodyPr/>
                    <a:lstStyle/>
                    <a:p>
                      <a:pPr algn="l">
                        <a:spcAft>
                          <a:spcPts val="0"/>
                        </a:spcAft>
                      </a:pPr>
                      <a:r>
                        <a:rPr lang="vi-VN" sz="1600" kern="1200" dirty="0">
                          <a:effectLst/>
                          <a:latin typeface="Times New Roman" panose="02020603050405020304" pitchFamily="18" charset="0"/>
                          <a:cs typeface="Times New Roman" panose="02020603050405020304" pitchFamily="18" charset="0"/>
                        </a:rPr>
                        <a:t>Nội dung của mỗi </a:t>
                      </a:r>
                      <a:r>
                        <a:rPr lang="en-US" sz="1600" kern="1200" dirty="0" smtClean="0">
                          <a:effectLst/>
                          <a:latin typeface="Times New Roman" panose="02020603050405020304" pitchFamily="18" charset="0"/>
                          <a:cs typeface="Times New Roman" panose="02020603050405020304" pitchFamily="18" charset="0"/>
                        </a:rPr>
                        <a:t/>
                      </a:r>
                      <a:br>
                        <a:rPr lang="en-US" sz="1600" kern="1200" dirty="0" smtClean="0">
                          <a:effectLst/>
                          <a:latin typeface="Times New Roman" panose="02020603050405020304" pitchFamily="18" charset="0"/>
                          <a:cs typeface="Times New Roman" panose="02020603050405020304" pitchFamily="18" charset="0"/>
                        </a:rPr>
                      </a:br>
                      <a:r>
                        <a:rPr lang="vi-VN" sz="1600" kern="1200" dirty="0" smtClean="0">
                          <a:effectLst/>
                          <a:latin typeface="Times New Roman" panose="02020603050405020304" pitchFamily="18" charset="0"/>
                          <a:cs typeface="Times New Roman" panose="02020603050405020304" pitchFamily="18" charset="0"/>
                        </a:rPr>
                        <a:t>hoạt </a:t>
                      </a:r>
                      <a:r>
                        <a:rPr lang="vi-VN" sz="1600" kern="1200" dirty="0">
                          <a:effectLst/>
                          <a:latin typeface="Times New Roman" panose="02020603050405020304" pitchFamily="18" charset="0"/>
                          <a:cs typeface="Times New Roman" panose="02020603050405020304" pitchFamily="18" charset="0"/>
                        </a:rPr>
                        <a:t>động </a:t>
                      </a:r>
                      <a:endParaRPr lang="en-US" sz="1600" dirty="0">
                        <a:effectLst/>
                        <a:latin typeface="Times New Roman" panose="02020603050405020304" pitchFamily="18" charset="0"/>
                        <a:ea typeface="MS Mincho"/>
                        <a:cs typeface="Times New Roman" panose="02020603050405020304" pitchFamily="18" charset="0"/>
                      </a:endParaRPr>
                    </a:p>
                  </a:txBody>
                  <a:tcPr marL="31115" marR="31115" marT="9525" marB="0"/>
                </a:tc>
                <a:tc>
                  <a:txBody>
                    <a:bodyPr/>
                    <a:lstStyle/>
                    <a:p>
                      <a:pPr>
                        <a:spcAft>
                          <a:spcPts val="0"/>
                        </a:spcAft>
                      </a:pPr>
                      <a:r>
                        <a:rPr lang="vi-VN" sz="2000" kern="1200" dirty="0">
                          <a:effectLst/>
                          <a:latin typeface="Times New Roman" panose="02020603050405020304" pitchFamily="18" charset="0"/>
                          <a:cs typeface="Times New Roman" panose="02020603050405020304" pitchFamily="18" charset="0"/>
                        </a:rPr>
                        <a:t>Học sinh phải học cái gì? Giáo viên phải dạy cái gì? Học sinh phải thu được kiến thức nào sau hoạt động? </a:t>
                      </a:r>
                      <a:endParaRPr lang="en-US" sz="2000" dirty="0">
                        <a:effectLst/>
                        <a:latin typeface="Times New Roman" panose="02020603050405020304" pitchFamily="18" charset="0"/>
                        <a:ea typeface="MS Mincho"/>
                        <a:cs typeface="Times New Roman" panose="02020603050405020304" pitchFamily="18" charset="0"/>
                      </a:endParaRPr>
                    </a:p>
                  </a:txBody>
                  <a:tcPr marL="31115" marR="31115" marT="9525" marB="0"/>
                </a:tc>
                <a:extLst>
                  <a:ext uri="{0D108BD9-81ED-4DB2-BD59-A6C34878D82A}">
                    <a16:rowId xmlns:a16="http://schemas.microsoft.com/office/drawing/2014/main" val="1375495167"/>
                  </a:ext>
                </a:extLst>
              </a:tr>
              <a:tr h="636208">
                <a:tc>
                  <a:txBody>
                    <a:bodyPr/>
                    <a:lstStyle/>
                    <a:p>
                      <a:pPr algn="l">
                        <a:spcAft>
                          <a:spcPts val="0"/>
                        </a:spcAft>
                      </a:pPr>
                      <a:r>
                        <a:rPr lang="vi-VN" sz="1600" kern="1200" dirty="0">
                          <a:effectLst/>
                          <a:latin typeface="Times New Roman" panose="02020603050405020304" pitchFamily="18" charset="0"/>
                          <a:cs typeface="Times New Roman" panose="02020603050405020304" pitchFamily="18" charset="0"/>
                        </a:rPr>
                        <a:t>Các bước tiến hành, hoạt động cụ thể </a:t>
                      </a:r>
                      <a:endParaRPr lang="en-US" sz="1600" dirty="0">
                        <a:effectLst/>
                        <a:latin typeface="Times New Roman" panose="02020603050405020304" pitchFamily="18" charset="0"/>
                        <a:ea typeface="MS Mincho"/>
                        <a:cs typeface="Times New Roman" panose="02020603050405020304" pitchFamily="18" charset="0"/>
                      </a:endParaRPr>
                    </a:p>
                  </a:txBody>
                  <a:tcPr marL="31115" marR="31115" marT="9525" marB="0"/>
                </a:tc>
                <a:tc>
                  <a:txBody>
                    <a:bodyPr/>
                    <a:lstStyle/>
                    <a:p>
                      <a:pPr>
                        <a:spcAft>
                          <a:spcPts val="0"/>
                        </a:spcAft>
                      </a:pPr>
                      <a:r>
                        <a:rPr lang="vi-VN" sz="2000" kern="1200" dirty="0">
                          <a:effectLst/>
                          <a:latin typeface="Times New Roman" panose="02020603050405020304" pitchFamily="18" charset="0"/>
                          <a:cs typeface="Times New Roman" panose="02020603050405020304" pitchFamily="18" charset="0"/>
                        </a:rPr>
                        <a:t>Làm thế nào để HS học những nội dung đó? Làm thế nào để học sinh hình thành và phát triển được các năng lực đó? </a:t>
                      </a:r>
                      <a:endParaRPr lang="en-US" sz="2000" dirty="0">
                        <a:effectLst/>
                        <a:latin typeface="Times New Roman" panose="02020603050405020304" pitchFamily="18" charset="0"/>
                        <a:ea typeface="MS Mincho"/>
                        <a:cs typeface="Times New Roman" panose="02020603050405020304" pitchFamily="18" charset="0"/>
                      </a:endParaRPr>
                    </a:p>
                  </a:txBody>
                  <a:tcPr marL="31115" marR="31115" marT="9525" marB="0"/>
                </a:tc>
                <a:extLst>
                  <a:ext uri="{0D108BD9-81ED-4DB2-BD59-A6C34878D82A}">
                    <a16:rowId xmlns:a16="http://schemas.microsoft.com/office/drawing/2014/main" val="2387471119"/>
                  </a:ext>
                </a:extLst>
              </a:tr>
              <a:tr h="654761">
                <a:tc>
                  <a:txBody>
                    <a:bodyPr/>
                    <a:lstStyle/>
                    <a:p>
                      <a:pPr algn="l">
                        <a:spcAft>
                          <a:spcPts val="0"/>
                        </a:spcAft>
                      </a:pPr>
                      <a:r>
                        <a:rPr lang="vi-VN" sz="1600" kern="1200" dirty="0">
                          <a:effectLst/>
                          <a:latin typeface="Times New Roman" panose="02020603050405020304" pitchFamily="18" charset="0"/>
                          <a:cs typeface="Times New Roman" panose="02020603050405020304" pitchFamily="18" charset="0"/>
                        </a:rPr>
                        <a:t>Nhóm và địa điểm </a:t>
                      </a:r>
                      <a:r>
                        <a:rPr lang="en-US" sz="1600" kern="1200" dirty="0" smtClean="0">
                          <a:effectLst/>
                          <a:latin typeface="Times New Roman" panose="02020603050405020304" pitchFamily="18" charset="0"/>
                          <a:cs typeface="Times New Roman" panose="02020603050405020304" pitchFamily="18" charset="0"/>
                        </a:rPr>
                        <a:t/>
                      </a:r>
                      <a:br>
                        <a:rPr lang="en-US" sz="1600" kern="1200" dirty="0" smtClean="0">
                          <a:effectLst/>
                          <a:latin typeface="Times New Roman" panose="02020603050405020304" pitchFamily="18" charset="0"/>
                          <a:cs typeface="Times New Roman" panose="02020603050405020304" pitchFamily="18" charset="0"/>
                        </a:rPr>
                      </a:br>
                      <a:r>
                        <a:rPr lang="vi-VN" sz="1600" kern="1200" dirty="0" smtClean="0">
                          <a:effectLst/>
                          <a:latin typeface="Times New Roman" panose="02020603050405020304" pitchFamily="18" charset="0"/>
                          <a:cs typeface="Times New Roman" panose="02020603050405020304" pitchFamily="18" charset="0"/>
                        </a:rPr>
                        <a:t>làm </a:t>
                      </a:r>
                      <a:r>
                        <a:rPr lang="vi-VN" sz="1600" kern="1200" dirty="0">
                          <a:effectLst/>
                          <a:latin typeface="Times New Roman" panose="02020603050405020304" pitchFamily="18" charset="0"/>
                          <a:cs typeface="Times New Roman" panose="02020603050405020304" pitchFamily="18" charset="0"/>
                        </a:rPr>
                        <a:t>việc </a:t>
                      </a:r>
                      <a:endParaRPr lang="en-US" sz="1600" dirty="0">
                        <a:effectLst/>
                        <a:latin typeface="Times New Roman" panose="02020603050405020304" pitchFamily="18" charset="0"/>
                        <a:ea typeface="MS Mincho"/>
                        <a:cs typeface="Times New Roman" panose="02020603050405020304" pitchFamily="18" charset="0"/>
                      </a:endParaRPr>
                    </a:p>
                  </a:txBody>
                  <a:tcPr marL="31115" marR="31115" marT="9525" marB="0"/>
                </a:tc>
                <a:tc>
                  <a:txBody>
                    <a:bodyPr/>
                    <a:lstStyle/>
                    <a:p>
                      <a:pPr>
                        <a:spcAft>
                          <a:spcPts val="0"/>
                        </a:spcAft>
                      </a:pPr>
                      <a:r>
                        <a:rPr lang="vi-VN" sz="2000" kern="1200" dirty="0">
                          <a:effectLst/>
                          <a:latin typeface="Times New Roman" panose="02020603050405020304" pitchFamily="18" charset="0"/>
                          <a:cs typeface="Times New Roman" panose="02020603050405020304" pitchFamily="18" charset="0"/>
                        </a:rPr>
                        <a:t>Học sinh hoạt động ở đâu và làm việc, hoạt động với ai? </a:t>
                      </a:r>
                      <a:endParaRPr lang="en-US" sz="2000" dirty="0">
                        <a:effectLst/>
                        <a:latin typeface="Times New Roman" panose="02020603050405020304" pitchFamily="18" charset="0"/>
                        <a:ea typeface="MS Mincho"/>
                        <a:cs typeface="Times New Roman" panose="02020603050405020304" pitchFamily="18" charset="0"/>
                      </a:endParaRPr>
                    </a:p>
                  </a:txBody>
                  <a:tcPr marL="31115" marR="31115" marT="9525" marB="0"/>
                </a:tc>
                <a:extLst>
                  <a:ext uri="{0D108BD9-81ED-4DB2-BD59-A6C34878D82A}">
                    <a16:rowId xmlns:a16="http://schemas.microsoft.com/office/drawing/2014/main" val="472604412"/>
                  </a:ext>
                </a:extLst>
              </a:tr>
              <a:tr h="324198">
                <a:tc>
                  <a:txBody>
                    <a:bodyPr/>
                    <a:lstStyle/>
                    <a:p>
                      <a:pPr algn="l">
                        <a:spcAft>
                          <a:spcPts val="0"/>
                        </a:spcAft>
                      </a:pPr>
                      <a:r>
                        <a:rPr lang="en-US" sz="1600" kern="1200" dirty="0" err="1">
                          <a:effectLst/>
                          <a:latin typeface="Times New Roman" panose="02020603050405020304" pitchFamily="18" charset="0"/>
                          <a:cs typeface="Times New Roman" panose="02020603050405020304" pitchFamily="18" charset="0"/>
                        </a:rPr>
                        <a:t>Thời</a:t>
                      </a:r>
                      <a:r>
                        <a:rPr lang="en-US" sz="1600" kern="1200" dirty="0">
                          <a:effectLst/>
                          <a:latin typeface="Times New Roman" panose="02020603050405020304" pitchFamily="18" charset="0"/>
                          <a:cs typeface="Times New Roman" panose="02020603050405020304" pitchFamily="18" charset="0"/>
                        </a:rPr>
                        <a:t> </a:t>
                      </a:r>
                      <a:r>
                        <a:rPr lang="en-US" sz="1600" kern="1200" dirty="0" err="1">
                          <a:effectLst/>
                          <a:latin typeface="Times New Roman" panose="02020603050405020304" pitchFamily="18" charset="0"/>
                          <a:cs typeface="Times New Roman" panose="02020603050405020304" pitchFamily="18" charset="0"/>
                        </a:rPr>
                        <a:t>điểm</a:t>
                      </a:r>
                      <a:r>
                        <a:rPr lang="en-US" sz="1600" kern="1200" dirty="0">
                          <a:effectLst/>
                          <a:latin typeface="Times New Roman" panose="02020603050405020304" pitchFamily="18" charset="0"/>
                          <a:cs typeface="Times New Roman" panose="02020603050405020304" pitchFamily="18" charset="0"/>
                        </a:rPr>
                        <a:t>, </a:t>
                      </a:r>
                      <a:r>
                        <a:rPr lang="en-US" sz="1600" kern="1200" dirty="0" err="1">
                          <a:effectLst/>
                          <a:latin typeface="Times New Roman" panose="02020603050405020304" pitchFamily="18" charset="0"/>
                          <a:cs typeface="Times New Roman" panose="02020603050405020304" pitchFamily="18" charset="0"/>
                        </a:rPr>
                        <a:t>thời</a:t>
                      </a:r>
                      <a:r>
                        <a:rPr lang="en-US" sz="1600" kern="1200" dirty="0">
                          <a:effectLst/>
                          <a:latin typeface="Times New Roman" panose="02020603050405020304" pitchFamily="18" charset="0"/>
                          <a:cs typeface="Times New Roman" panose="02020603050405020304" pitchFamily="18" charset="0"/>
                        </a:rPr>
                        <a:t> </a:t>
                      </a:r>
                      <a:r>
                        <a:rPr lang="en-US" sz="1600" kern="1200" dirty="0" err="1">
                          <a:effectLst/>
                          <a:latin typeface="Times New Roman" panose="02020603050405020304" pitchFamily="18" charset="0"/>
                          <a:cs typeface="Times New Roman" panose="02020603050405020304" pitchFamily="18" charset="0"/>
                        </a:rPr>
                        <a:t>gian</a:t>
                      </a:r>
                      <a:r>
                        <a:rPr lang="en-US" sz="1600" kern="12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MS Mincho"/>
                        <a:cs typeface="Times New Roman" panose="02020603050405020304" pitchFamily="18" charset="0"/>
                      </a:endParaRPr>
                    </a:p>
                  </a:txBody>
                  <a:tcPr marL="31115" marR="31115" marT="9525" marB="0"/>
                </a:tc>
                <a:tc>
                  <a:txBody>
                    <a:bodyPr/>
                    <a:lstStyle/>
                    <a:p>
                      <a:pPr>
                        <a:spcAft>
                          <a:spcPts val="0"/>
                        </a:spcAft>
                      </a:pPr>
                      <a:r>
                        <a:rPr lang="en-US" sz="2000" kern="1200" dirty="0">
                          <a:effectLst/>
                          <a:latin typeface="Times New Roman" panose="02020603050405020304" pitchFamily="18" charset="0"/>
                          <a:cs typeface="Times New Roman" panose="02020603050405020304" pitchFamily="18" charset="0"/>
                        </a:rPr>
                        <a:t>HS </a:t>
                      </a:r>
                      <a:r>
                        <a:rPr lang="en-US" sz="2000" kern="1200" dirty="0" err="1">
                          <a:effectLst/>
                          <a:latin typeface="Times New Roman" panose="02020603050405020304" pitchFamily="18" charset="0"/>
                          <a:cs typeface="Times New Roman" panose="02020603050405020304" pitchFamily="18" charset="0"/>
                        </a:rPr>
                        <a:t>học</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khi</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nào</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Thời</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gian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bố</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trí</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là</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bao</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nhiêu</a:t>
                      </a:r>
                      <a:r>
                        <a:rPr lang="en-US" sz="2000" kern="12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MS Mincho"/>
                        <a:cs typeface="Times New Roman" panose="02020603050405020304" pitchFamily="18" charset="0"/>
                      </a:endParaRPr>
                    </a:p>
                  </a:txBody>
                  <a:tcPr marL="31115" marR="31115" marT="9525" marB="0"/>
                </a:tc>
                <a:extLst>
                  <a:ext uri="{0D108BD9-81ED-4DB2-BD59-A6C34878D82A}">
                    <a16:rowId xmlns:a16="http://schemas.microsoft.com/office/drawing/2014/main" val="562316221"/>
                  </a:ext>
                </a:extLst>
              </a:tr>
              <a:tr h="324198">
                <a:tc>
                  <a:txBody>
                    <a:bodyPr/>
                    <a:lstStyle/>
                    <a:p>
                      <a:pPr algn="l">
                        <a:spcAft>
                          <a:spcPts val="0"/>
                        </a:spcAft>
                      </a:pPr>
                      <a:r>
                        <a:rPr lang="en-US" sz="1600" kern="1200" dirty="0" err="1">
                          <a:effectLst/>
                          <a:latin typeface="Times New Roman" panose="02020603050405020304" pitchFamily="18" charset="0"/>
                          <a:cs typeface="Times New Roman" panose="02020603050405020304" pitchFamily="18" charset="0"/>
                        </a:rPr>
                        <a:t>Thiết</a:t>
                      </a:r>
                      <a:r>
                        <a:rPr lang="en-US" sz="1600" kern="1200" dirty="0">
                          <a:effectLst/>
                          <a:latin typeface="Times New Roman" panose="02020603050405020304" pitchFamily="18" charset="0"/>
                          <a:cs typeface="Times New Roman" panose="02020603050405020304" pitchFamily="18" charset="0"/>
                        </a:rPr>
                        <a:t> </a:t>
                      </a:r>
                      <a:r>
                        <a:rPr lang="en-US" sz="1600" kern="1200" dirty="0" err="1">
                          <a:effectLst/>
                          <a:latin typeface="Times New Roman" panose="02020603050405020304" pitchFamily="18" charset="0"/>
                          <a:cs typeface="Times New Roman" panose="02020603050405020304" pitchFamily="18" charset="0"/>
                        </a:rPr>
                        <a:t>bị</a:t>
                      </a:r>
                      <a:r>
                        <a:rPr lang="en-US" sz="1600" kern="1200" dirty="0">
                          <a:effectLst/>
                          <a:latin typeface="Times New Roman" panose="02020603050405020304" pitchFamily="18" charset="0"/>
                          <a:cs typeface="Times New Roman" panose="02020603050405020304" pitchFamily="18" charset="0"/>
                        </a:rPr>
                        <a:t> </a:t>
                      </a:r>
                      <a:r>
                        <a:rPr lang="en-US" sz="1600" kern="1200" dirty="0" err="1">
                          <a:effectLst/>
                          <a:latin typeface="Times New Roman" panose="02020603050405020304" pitchFamily="18" charset="0"/>
                          <a:cs typeface="Times New Roman" panose="02020603050405020304" pitchFamily="18" charset="0"/>
                        </a:rPr>
                        <a:t>và</a:t>
                      </a:r>
                      <a:r>
                        <a:rPr lang="en-US" sz="1600" kern="1200" dirty="0">
                          <a:effectLst/>
                          <a:latin typeface="Times New Roman" panose="02020603050405020304" pitchFamily="18" charset="0"/>
                          <a:cs typeface="Times New Roman" panose="02020603050405020304" pitchFamily="18" charset="0"/>
                        </a:rPr>
                        <a:t> </a:t>
                      </a:r>
                      <a:r>
                        <a:rPr lang="en-US" sz="1600" kern="1200" dirty="0" err="1">
                          <a:effectLst/>
                          <a:latin typeface="Times New Roman" panose="02020603050405020304" pitchFamily="18" charset="0"/>
                          <a:cs typeface="Times New Roman" panose="02020603050405020304" pitchFamily="18" charset="0"/>
                        </a:rPr>
                        <a:t>vật</a:t>
                      </a:r>
                      <a:r>
                        <a:rPr lang="en-US" sz="1600" kern="1200" dirty="0">
                          <a:effectLst/>
                          <a:latin typeface="Times New Roman" panose="02020603050405020304" pitchFamily="18" charset="0"/>
                          <a:cs typeface="Times New Roman" panose="02020603050405020304" pitchFamily="18" charset="0"/>
                        </a:rPr>
                        <a:t> </a:t>
                      </a:r>
                      <a:r>
                        <a:rPr lang="en-US" sz="1600" kern="1200" dirty="0" err="1">
                          <a:effectLst/>
                          <a:latin typeface="Times New Roman" panose="02020603050405020304" pitchFamily="18" charset="0"/>
                          <a:cs typeface="Times New Roman" panose="02020603050405020304" pitchFamily="18" charset="0"/>
                        </a:rPr>
                        <a:t>tư</a:t>
                      </a:r>
                      <a:r>
                        <a:rPr lang="en-US" sz="1600" kern="12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MS Mincho"/>
                        <a:cs typeface="Times New Roman" panose="02020603050405020304" pitchFamily="18" charset="0"/>
                      </a:endParaRPr>
                    </a:p>
                  </a:txBody>
                  <a:tcPr marL="31115" marR="31115" marT="9525" marB="0"/>
                </a:tc>
                <a:tc>
                  <a:txBody>
                    <a:bodyPr/>
                    <a:lstStyle/>
                    <a:p>
                      <a:pPr>
                        <a:spcAft>
                          <a:spcPts val="0"/>
                        </a:spcAft>
                      </a:pPr>
                      <a:r>
                        <a:rPr lang="en-US" sz="2000" kern="1200" dirty="0" err="1">
                          <a:effectLst/>
                          <a:latin typeface="Times New Roman" panose="02020603050405020304" pitchFamily="18" charset="0"/>
                          <a:cs typeface="Times New Roman" panose="02020603050405020304" pitchFamily="18" charset="0"/>
                        </a:rPr>
                        <a:t>Cần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những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cái</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gì</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để</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tổ</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chức</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học</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tập</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hoạt</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động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cho</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học</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sinh</a:t>
                      </a:r>
                      <a:r>
                        <a:rPr lang="en-US" sz="2000" kern="12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MS Mincho"/>
                        <a:cs typeface="Times New Roman" panose="02020603050405020304" pitchFamily="18" charset="0"/>
                      </a:endParaRPr>
                    </a:p>
                  </a:txBody>
                  <a:tcPr marL="31115" marR="31115" marT="9525" marB="0"/>
                </a:tc>
                <a:extLst>
                  <a:ext uri="{0D108BD9-81ED-4DB2-BD59-A6C34878D82A}">
                    <a16:rowId xmlns:a16="http://schemas.microsoft.com/office/drawing/2014/main" val="2476495237"/>
                  </a:ext>
                </a:extLst>
              </a:tr>
              <a:tr h="636208">
                <a:tc>
                  <a:txBody>
                    <a:bodyPr/>
                    <a:lstStyle/>
                    <a:p>
                      <a:pPr algn="l">
                        <a:spcAft>
                          <a:spcPts val="0"/>
                        </a:spcAft>
                      </a:pPr>
                      <a:r>
                        <a:rPr lang="en-US" sz="1600" kern="1200" dirty="0" err="1">
                          <a:effectLst/>
                          <a:latin typeface="Times New Roman" panose="02020603050405020304" pitchFamily="18" charset="0"/>
                          <a:cs typeface="Times New Roman" panose="02020603050405020304" pitchFamily="18" charset="0"/>
                        </a:rPr>
                        <a:t>Vai</a:t>
                      </a:r>
                      <a:r>
                        <a:rPr lang="en-US" sz="1600" kern="1200" dirty="0">
                          <a:effectLst/>
                          <a:latin typeface="Times New Roman" panose="02020603050405020304" pitchFamily="18" charset="0"/>
                          <a:cs typeface="Times New Roman" panose="02020603050405020304" pitchFamily="18" charset="0"/>
                        </a:rPr>
                        <a:t> </a:t>
                      </a:r>
                      <a:r>
                        <a:rPr lang="en-US" sz="1600" kern="1200" dirty="0" err="1">
                          <a:effectLst/>
                          <a:latin typeface="Times New Roman" panose="02020603050405020304" pitchFamily="18" charset="0"/>
                          <a:cs typeface="Times New Roman" panose="02020603050405020304" pitchFamily="18" charset="0"/>
                        </a:rPr>
                        <a:t>trò</a:t>
                      </a:r>
                      <a:r>
                        <a:rPr lang="en-US" sz="1600" kern="1200" dirty="0">
                          <a:effectLst/>
                          <a:latin typeface="Times New Roman" panose="02020603050405020304" pitchFamily="18" charset="0"/>
                          <a:cs typeface="Times New Roman" panose="02020603050405020304" pitchFamily="18" charset="0"/>
                        </a:rPr>
                        <a:t> </a:t>
                      </a:r>
                      <a:r>
                        <a:rPr lang="en-US" sz="1600" kern="1200" dirty="0" err="1">
                          <a:effectLst/>
                          <a:latin typeface="Times New Roman" panose="02020603050405020304" pitchFamily="18" charset="0"/>
                          <a:cs typeface="Times New Roman" panose="02020603050405020304" pitchFamily="18" charset="0"/>
                        </a:rPr>
                        <a:t>của</a:t>
                      </a:r>
                      <a:r>
                        <a:rPr lang="en-US" sz="1600" kern="1200" dirty="0">
                          <a:effectLst/>
                          <a:latin typeface="Times New Roman" panose="02020603050405020304" pitchFamily="18" charset="0"/>
                          <a:cs typeface="Times New Roman" panose="02020603050405020304" pitchFamily="18" charset="0"/>
                        </a:rPr>
                        <a:t> GV</a:t>
                      </a:r>
                      <a:endParaRPr lang="en-US" sz="1600" dirty="0">
                        <a:effectLst/>
                        <a:latin typeface="Times New Roman" panose="02020603050405020304" pitchFamily="18" charset="0"/>
                        <a:ea typeface="MS Mincho"/>
                        <a:cs typeface="Times New Roman" panose="02020603050405020304" pitchFamily="18" charset="0"/>
                      </a:endParaRPr>
                    </a:p>
                  </a:txBody>
                  <a:tcPr marL="31115" marR="31115" marT="9525" marB="0"/>
                </a:tc>
                <a:tc>
                  <a:txBody>
                    <a:bodyPr/>
                    <a:lstStyle/>
                    <a:p>
                      <a:pPr>
                        <a:spcAft>
                          <a:spcPts val="0"/>
                        </a:spcAft>
                      </a:pPr>
                      <a:r>
                        <a:rPr lang="en-US" sz="2000" kern="1200" dirty="0" err="1">
                          <a:effectLst/>
                          <a:latin typeface="Times New Roman" panose="02020603050405020304" pitchFamily="18" charset="0"/>
                          <a:cs typeface="Times New Roman" panose="02020603050405020304" pitchFamily="18" charset="0"/>
                        </a:rPr>
                        <a:t>Làm</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thế</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nào</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để</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kích</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thích</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thúc</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đẩy</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động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viên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khuyến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khích</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và</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tổ</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chức</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việc</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học</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cho</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học</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sinh</a:t>
                      </a:r>
                      <a:r>
                        <a:rPr lang="en-US" sz="2000" kern="12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MS Mincho"/>
                        <a:cs typeface="Times New Roman" panose="02020603050405020304" pitchFamily="18" charset="0"/>
                      </a:endParaRPr>
                    </a:p>
                  </a:txBody>
                  <a:tcPr marL="31115" marR="31115" marT="9525" marB="0"/>
                </a:tc>
                <a:extLst>
                  <a:ext uri="{0D108BD9-81ED-4DB2-BD59-A6C34878D82A}">
                    <a16:rowId xmlns:a16="http://schemas.microsoft.com/office/drawing/2014/main" val="557449064"/>
                  </a:ext>
                </a:extLst>
              </a:tr>
              <a:tr h="619000">
                <a:tc>
                  <a:txBody>
                    <a:bodyPr/>
                    <a:lstStyle/>
                    <a:p>
                      <a:pPr algn="l">
                        <a:spcAft>
                          <a:spcPts val="0"/>
                        </a:spcAft>
                      </a:pPr>
                      <a:r>
                        <a:rPr lang="en-US" sz="1600" kern="1200" dirty="0" err="1">
                          <a:effectLst/>
                          <a:latin typeface="Times New Roman" panose="02020603050405020304" pitchFamily="18" charset="0"/>
                          <a:cs typeface="Times New Roman" panose="02020603050405020304" pitchFamily="18" charset="0"/>
                        </a:rPr>
                        <a:t>Hợp</a:t>
                      </a:r>
                      <a:r>
                        <a:rPr lang="en-US" sz="1600" kern="1200" dirty="0">
                          <a:effectLst/>
                          <a:latin typeface="Times New Roman" panose="02020603050405020304" pitchFamily="18" charset="0"/>
                          <a:cs typeface="Times New Roman" panose="02020603050405020304" pitchFamily="18" charset="0"/>
                        </a:rPr>
                        <a:t> </a:t>
                      </a:r>
                      <a:r>
                        <a:rPr lang="en-US" sz="1600" kern="1200" dirty="0" err="1">
                          <a:effectLst/>
                          <a:latin typeface="Times New Roman" panose="02020603050405020304" pitchFamily="18" charset="0"/>
                          <a:cs typeface="Times New Roman" panose="02020603050405020304" pitchFamily="18" charset="0"/>
                        </a:rPr>
                        <a:t>tác</a:t>
                      </a:r>
                      <a:r>
                        <a:rPr lang="en-US" sz="1600" kern="1200" dirty="0">
                          <a:effectLst/>
                          <a:latin typeface="Times New Roman" panose="02020603050405020304" pitchFamily="18" charset="0"/>
                          <a:cs typeface="Times New Roman" panose="02020603050405020304" pitchFamily="18" charset="0"/>
                        </a:rPr>
                        <a:t>, </a:t>
                      </a:r>
                      <a:r>
                        <a:rPr lang="en-US" sz="1600" kern="1200" dirty="0" err="1">
                          <a:effectLst/>
                          <a:latin typeface="Times New Roman" panose="02020603050405020304" pitchFamily="18" charset="0"/>
                          <a:cs typeface="Times New Roman" panose="02020603050405020304" pitchFamily="18" charset="0"/>
                        </a:rPr>
                        <a:t>phối</a:t>
                      </a:r>
                      <a:r>
                        <a:rPr lang="en-US" sz="1600" kern="1200" dirty="0">
                          <a:effectLst/>
                          <a:latin typeface="Times New Roman" panose="02020603050405020304" pitchFamily="18" charset="0"/>
                          <a:cs typeface="Times New Roman" panose="02020603050405020304" pitchFamily="18" charset="0"/>
                        </a:rPr>
                        <a:t> </a:t>
                      </a:r>
                      <a:r>
                        <a:rPr lang="en-US" sz="1600" kern="1200" dirty="0" err="1">
                          <a:effectLst/>
                          <a:latin typeface="Times New Roman" panose="02020603050405020304" pitchFamily="18" charset="0"/>
                          <a:cs typeface="Times New Roman" panose="02020603050405020304" pitchFamily="18" charset="0"/>
                        </a:rPr>
                        <a:t>hợp</a:t>
                      </a:r>
                      <a:r>
                        <a:rPr lang="en-US" sz="1600" kern="12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MS Mincho"/>
                        <a:cs typeface="Times New Roman" panose="02020603050405020304" pitchFamily="18" charset="0"/>
                      </a:endParaRPr>
                    </a:p>
                  </a:txBody>
                  <a:tcPr marL="31115" marR="31115" marT="9525" marB="0"/>
                </a:tc>
                <a:tc>
                  <a:txBody>
                    <a:bodyPr/>
                    <a:lstStyle/>
                    <a:p>
                      <a:pPr>
                        <a:spcAft>
                          <a:spcPts val="0"/>
                        </a:spcAft>
                      </a:pPr>
                      <a:r>
                        <a:rPr lang="en-US" sz="2000" kern="1200" dirty="0" err="1">
                          <a:effectLst/>
                          <a:latin typeface="Times New Roman" panose="02020603050405020304" pitchFamily="18" charset="0"/>
                          <a:cs typeface="Times New Roman" panose="02020603050405020304" pitchFamily="18" charset="0"/>
                        </a:rPr>
                        <a:t>Cần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phối</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hợp</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hợp</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tác</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với</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ai</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để</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thúc</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đẩy</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việc</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dạy</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và</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việc</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học</a:t>
                      </a:r>
                      <a:r>
                        <a:rPr lang="en-US" sz="2000" kern="1200" dirty="0">
                          <a:effectLst/>
                          <a:latin typeface="Times New Roman" panose="02020603050405020304" pitchFamily="18" charset="0"/>
                          <a:cs typeface="Times New Roman" panose="02020603050405020304" pitchFamily="18" charset="0"/>
                        </a:rPr>
                        <a:t> </a:t>
                      </a:r>
                      <a:r>
                        <a:rPr lang="en-US" sz="2000" kern="1200" dirty="0" err="1" smtClean="0">
                          <a:effectLst/>
                          <a:latin typeface="Times New Roman" panose="02020603050405020304" pitchFamily="18" charset="0"/>
                          <a:cs typeface="Times New Roman" panose="02020603050405020304" pitchFamily="18" charset="0"/>
                        </a:rPr>
                        <a:t>cho</a:t>
                      </a:r>
                      <a:r>
                        <a:rPr lang="en-US" sz="2000" kern="1200" dirty="0" smtClean="0">
                          <a:effectLst/>
                          <a:latin typeface="Times New Roman" panose="02020603050405020304" pitchFamily="18" charset="0"/>
                          <a:cs typeface="Times New Roman" panose="02020603050405020304" pitchFamily="18" charset="0"/>
                        </a:rPr>
                        <a:t> </a:t>
                      </a:r>
                      <a:r>
                        <a:rPr lang="en-US" sz="2000" kern="1200" dirty="0" err="1" smtClean="0">
                          <a:effectLst/>
                          <a:latin typeface="Times New Roman" panose="02020603050405020304" pitchFamily="18" charset="0"/>
                          <a:cs typeface="Times New Roman" panose="02020603050405020304" pitchFamily="18" charset="0"/>
                        </a:rPr>
                        <a:t>học</a:t>
                      </a:r>
                      <a:r>
                        <a:rPr lang="en-US" sz="2000" kern="1200" dirty="0" smtClean="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sinh</a:t>
                      </a:r>
                      <a:r>
                        <a:rPr lang="en-US" sz="2000" kern="12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MS Mincho"/>
                        <a:cs typeface="Times New Roman" panose="02020603050405020304" pitchFamily="18" charset="0"/>
                      </a:endParaRPr>
                    </a:p>
                  </a:txBody>
                  <a:tcPr marL="31115" marR="31115" marT="9525" marB="0"/>
                </a:tc>
                <a:extLst>
                  <a:ext uri="{0D108BD9-81ED-4DB2-BD59-A6C34878D82A}">
                    <a16:rowId xmlns:a16="http://schemas.microsoft.com/office/drawing/2014/main" val="4269314402"/>
                  </a:ext>
                </a:extLst>
              </a:tr>
              <a:tr h="431452">
                <a:tc>
                  <a:txBody>
                    <a:bodyPr/>
                    <a:lstStyle/>
                    <a:p>
                      <a:pPr algn="l">
                        <a:spcAft>
                          <a:spcPts val="0"/>
                        </a:spcAft>
                      </a:pPr>
                      <a:r>
                        <a:rPr lang="en-US" sz="1600" kern="1200" dirty="0" err="1">
                          <a:effectLst/>
                          <a:latin typeface="Times New Roman" panose="02020603050405020304" pitchFamily="18" charset="0"/>
                          <a:cs typeface="Times New Roman" panose="02020603050405020304" pitchFamily="18" charset="0"/>
                        </a:rPr>
                        <a:t>Đánh</a:t>
                      </a:r>
                      <a:r>
                        <a:rPr lang="en-US" sz="1600" kern="1200" dirty="0">
                          <a:effectLst/>
                          <a:latin typeface="Times New Roman" panose="02020603050405020304" pitchFamily="18" charset="0"/>
                          <a:cs typeface="Times New Roman" panose="02020603050405020304" pitchFamily="18" charset="0"/>
                        </a:rPr>
                        <a:t> </a:t>
                      </a:r>
                      <a:r>
                        <a:rPr lang="en-US" sz="1600" kern="1200" dirty="0" err="1">
                          <a:effectLst/>
                          <a:latin typeface="Times New Roman" panose="02020603050405020304" pitchFamily="18" charset="0"/>
                          <a:cs typeface="Times New Roman" panose="02020603050405020304" pitchFamily="18" charset="0"/>
                        </a:rPr>
                        <a:t>giá</a:t>
                      </a:r>
                      <a:r>
                        <a:rPr lang="en-US" sz="1600" kern="1200"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MS Mincho"/>
                        <a:cs typeface="Times New Roman" panose="02020603050405020304" pitchFamily="18" charset="0"/>
                      </a:endParaRPr>
                    </a:p>
                  </a:txBody>
                  <a:tcPr marL="31115" marR="31115" marT="9525" marB="0"/>
                </a:tc>
                <a:tc>
                  <a:txBody>
                    <a:bodyPr/>
                    <a:lstStyle/>
                    <a:p>
                      <a:pPr>
                        <a:spcAft>
                          <a:spcPts val="0"/>
                        </a:spcAft>
                      </a:pPr>
                      <a:r>
                        <a:rPr lang="en-US" sz="2000" kern="1200" dirty="0" err="1">
                          <a:effectLst/>
                          <a:latin typeface="Times New Roman" panose="02020603050405020304" pitchFamily="18" charset="0"/>
                          <a:cs typeface="Times New Roman" panose="02020603050405020304" pitchFamily="18" charset="0"/>
                        </a:rPr>
                        <a:t>Làm</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thế</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nào</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để</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đánh</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giá</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sự</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tiến</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bộ</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và</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những</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cái</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đã</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thu</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được</a:t>
                      </a:r>
                      <a:r>
                        <a:rPr lang="en-US" sz="2000" kern="1200" dirty="0">
                          <a:effectLst/>
                          <a:latin typeface="Times New Roman" panose="02020603050405020304" pitchFamily="18" charset="0"/>
                          <a:cs typeface="Times New Roman" panose="02020603050405020304" pitchFamily="18" charset="0"/>
                        </a:rPr>
                        <a:t> </a:t>
                      </a:r>
                      <a:r>
                        <a:rPr lang="en-US" sz="2000" kern="1200" dirty="0" err="1">
                          <a:effectLst/>
                          <a:latin typeface="Times New Roman" panose="02020603050405020304" pitchFamily="18" charset="0"/>
                          <a:cs typeface="Times New Roman" panose="02020603050405020304" pitchFamily="18" charset="0"/>
                        </a:rPr>
                        <a:t>của</a:t>
                      </a:r>
                      <a:r>
                        <a:rPr lang="en-US" sz="2000" kern="1200" dirty="0">
                          <a:effectLst/>
                          <a:latin typeface="Times New Roman" panose="02020603050405020304" pitchFamily="18" charset="0"/>
                          <a:cs typeface="Times New Roman" panose="02020603050405020304" pitchFamily="18" charset="0"/>
                        </a:rPr>
                        <a:t> HS? </a:t>
                      </a:r>
                      <a:endParaRPr lang="en-US" sz="2000" dirty="0">
                        <a:effectLst/>
                        <a:latin typeface="Times New Roman" panose="02020603050405020304" pitchFamily="18" charset="0"/>
                        <a:ea typeface="MS Mincho"/>
                        <a:cs typeface="Times New Roman" panose="02020603050405020304" pitchFamily="18" charset="0"/>
                      </a:endParaRPr>
                    </a:p>
                  </a:txBody>
                  <a:tcPr marL="31115" marR="31115" marT="9525" marB="0"/>
                </a:tc>
                <a:extLst>
                  <a:ext uri="{0D108BD9-81ED-4DB2-BD59-A6C34878D82A}">
                    <a16:rowId xmlns:a16="http://schemas.microsoft.com/office/drawing/2014/main" val="3572307107"/>
                  </a:ext>
                </a:extLst>
              </a:tr>
            </a:tbl>
          </a:graphicData>
        </a:graphic>
      </p:graphicFrame>
    </p:spTree>
    <p:extLst>
      <p:ext uri="{BB962C8B-B14F-4D97-AF65-F5344CB8AC3E}">
        <p14:creationId xmlns:p14="http://schemas.microsoft.com/office/powerpoint/2010/main" val="16448223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22135"/>
            <a:ext cx="8686800" cy="838200"/>
          </a:xfrm>
        </p:spPr>
        <p:txBody>
          <a:bodyPr/>
          <a:lstStyle/>
          <a:p>
            <a:r>
              <a:rPr lang="en-US" dirty="0" smtClean="0">
                <a:latin typeface="Arial" panose="020B0604020202020204" pitchFamily="34" charset="0"/>
                <a:cs typeface="Arial" panose="020B0604020202020204" pitchFamily="34" charset="0"/>
              </a:rPr>
              <a:t>GỢI Ý CÁC SẢN PHẨM</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554162"/>
            <a:ext cx="8686800" cy="5166678"/>
          </a:xfrm>
        </p:spPr>
        <p:txBody>
          <a:bodyPr>
            <a:normAutofit lnSpcReduction="10000"/>
          </a:bodyPr>
          <a:lstStyle/>
          <a:p>
            <a:r>
              <a:rPr lang="en-US" dirty="0" err="1" smtClean="0"/>
              <a:t>Sản</a:t>
            </a:r>
            <a:r>
              <a:rPr lang="en-US" dirty="0" smtClean="0"/>
              <a:t> </a:t>
            </a:r>
            <a:r>
              <a:rPr lang="en-US" dirty="0" err="1" smtClean="0"/>
              <a:t>phẩm</a:t>
            </a:r>
            <a:r>
              <a:rPr lang="en-US" dirty="0" smtClean="0"/>
              <a:t> </a:t>
            </a:r>
            <a:r>
              <a:rPr lang="en-US" dirty="0" err="1" smtClean="0"/>
              <a:t>của</a:t>
            </a:r>
            <a:r>
              <a:rPr lang="en-US" dirty="0" smtClean="0"/>
              <a:t> HĐTNST </a:t>
            </a:r>
            <a:r>
              <a:rPr lang="en-US" dirty="0" err="1" smtClean="0"/>
              <a:t>có</a:t>
            </a:r>
            <a:r>
              <a:rPr lang="en-US" dirty="0" smtClean="0"/>
              <a:t> </a:t>
            </a:r>
            <a:r>
              <a:rPr lang="en-US" dirty="0" err="1" smtClean="0"/>
              <a:t>thể</a:t>
            </a:r>
            <a:r>
              <a:rPr lang="en-US" dirty="0" smtClean="0"/>
              <a:t> </a:t>
            </a:r>
            <a:r>
              <a:rPr lang="en-US" dirty="0" err="1" smtClean="0"/>
              <a:t>là</a:t>
            </a:r>
            <a:r>
              <a:rPr lang="en-US" dirty="0" smtClean="0"/>
              <a:t>:</a:t>
            </a:r>
          </a:p>
          <a:p>
            <a:pPr marL="514350" indent="-514350">
              <a:buAutoNum type="arabicPeriod"/>
            </a:pPr>
            <a:r>
              <a:rPr lang="en-US" dirty="0" err="1" smtClean="0"/>
              <a:t>Tập</a:t>
            </a:r>
            <a:r>
              <a:rPr lang="en-US" dirty="0" smtClean="0"/>
              <a:t> san, </a:t>
            </a:r>
            <a:r>
              <a:rPr lang="en-US" dirty="0" err="1" smtClean="0"/>
              <a:t>sổ</a:t>
            </a:r>
            <a:r>
              <a:rPr lang="en-US" dirty="0" smtClean="0"/>
              <a:t> </a:t>
            </a:r>
            <a:r>
              <a:rPr lang="en-US" dirty="0" err="1" smtClean="0"/>
              <a:t>tay</a:t>
            </a:r>
            <a:r>
              <a:rPr lang="en-US" dirty="0" smtClean="0"/>
              <a:t>, </a:t>
            </a:r>
            <a:r>
              <a:rPr lang="en-US" dirty="0" err="1" smtClean="0"/>
              <a:t>từ</a:t>
            </a:r>
            <a:r>
              <a:rPr lang="en-US" dirty="0" smtClean="0"/>
              <a:t> </a:t>
            </a:r>
            <a:r>
              <a:rPr lang="en-US" dirty="0" err="1" smtClean="0"/>
              <a:t>điển</a:t>
            </a:r>
            <a:r>
              <a:rPr lang="en-US" dirty="0" smtClean="0"/>
              <a:t> mini…</a:t>
            </a:r>
          </a:p>
          <a:p>
            <a:pPr marL="514350" indent="-514350">
              <a:buAutoNum type="arabicPeriod"/>
            </a:pPr>
            <a:r>
              <a:rPr lang="en-US" dirty="0" err="1" smtClean="0"/>
              <a:t>Báo</a:t>
            </a:r>
            <a:r>
              <a:rPr lang="en-US" dirty="0" smtClean="0"/>
              <a:t> </a:t>
            </a:r>
            <a:r>
              <a:rPr lang="en-US" dirty="0" err="1" smtClean="0"/>
              <a:t>tường</a:t>
            </a:r>
            <a:r>
              <a:rPr lang="en-US" dirty="0" smtClean="0"/>
              <a:t>, </a:t>
            </a:r>
            <a:r>
              <a:rPr lang="en-US" dirty="0" err="1" smtClean="0"/>
              <a:t>áp-phích</a:t>
            </a:r>
            <a:r>
              <a:rPr lang="en-US" dirty="0" smtClean="0"/>
              <a:t>, </a:t>
            </a:r>
            <a:r>
              <a:rPr lang="en-US" dirty="0" err="1" smtClean="0"/>
              <a:t>tờ</a:t>
            </a:r>
            <a:r>
              <a:rPr lang="en-US" dirty="0" smtClean="0"/>
              <a:t> </a:t>
            </a:r>
            <a:r>
              <a:rPr lang="en-US" dirty="0" err="1" smtClean="0"/>
              <a:t>rơi</a:t>
            </a:r>
            <a:r>
              <a:rPr lang="en-US" dirty="0" smtClean="0"/>
              <a:t>, </a:t>
            </a:r>
            <a:r>
              <a:rPr lang="en-US" dirty="0" err="1" smtClean="0"/>
              <a:t>bản</a:t>
            </a:r>
            <a:r>
              <a:rPr lang="en-US" dirty="0" smtClean="0"/>
              <a:t> </a:t>
            </a:r>
            <a:r>
              <a:rPr lang="en-US" dirty="0" err="1" smtClean="0"/>
              <a:t>đồ</a:t>
            </a:r>
            <a:r>
              <a:rPr lang="en-US" dirty="0" smtClean="0"/>
              <a:t> </a:t>
            </a:r>
            <a:r>
              <a:rPr lang="en-US" dirty="0" err="1" smtClean="0"/>
              <a:t>tư</a:t>
            </a:r>
            <a:r>
              <a:rPr lang="en-US" dirty="0" smtClean="0"/>
              <a:t> </a:t>
            </a:r>
            <a:r>
              <a:rPr lang="en-US" dirty="0" err="1" smtClean="0"/>
              <a:t>duy</a:t>
            </a:r>
            <a:r>
              <a:rPr lang="en-US" dirty="0" smtClean="0"/>
              <a:t>, KN</a:t>
            </a:r>
          </a:p>
          <a:p>
            <a:pPr marL="514350" indent="-514350">
              <a:buAutoNum type="arabicPeriod"/>
            </a:pPr>
            <a:r>
              <a:rPr lang="en-US" dirty="0" err="1" smtClean="0"/>
              <a:t>Mô</a:t>
            </a:r>
            <a:r>
              <a:rPr lang="en-US" dirty="0" smtClean="0"/>
              <a:t> </a:t>
            </a:r>
            <a:r>
              <a:rPr lang="en-US" dirty="0" err="1" smtClean="0"/>
              <a:t>hình</a:t>
            </a:r>
            <a:endParaRPr lang="en-US" dirty="0" smtClean="0"/>
          </a:p>
          <a:p>
            <a:pPr marL="514350" indent="-514350">
              <a:buAutoNum type="arabicPeriod"/>
            </a:pPr>
            <a:r>
              <a:rPr lang="en-US" dirty="0" smtClean="0"/>
              <a:t>Video clip</a:t>
            </a:r>
          </a:p>
          <a:p>
            <a:pPr marL="514350" indent="-514350">
              <a:buAutoNum type="arabicPeriod"/>
            </a:pPr>
            <a:r>
              <a:rPr lang="en-US" dirty="0" err="1" smtClean="0"/>
              <a:t>Vở</a:t>
            </a:r>
            <a:r>
              <a:rPr lang="en-US" dirty="0" smtClean="0"/>
              <a:t> </a:t>
            </a:r>
            <a:r>
              <a:rPr lang="en-US" dirty="0" err="1" smtClean="0"/>
              <a:t>kịch</a:t>
            </a:r>
            <a:r>
              <a:rPr lang="en-US" dirty="0" smtClean="0"/>
              <a:t>, </a:t>
            </a:r>
            <a:r>
              <a:rPr lang="en-US" dirty="0" err="1" smtClean="0"/>
              <a:t>thơ</a:t>
            </a:r>
            <a:r>
              <a:rPr lang="en-US" dirty="0" smtClean="0"/>
              <a:t>, </a:t>
            </a:r>
            <a:r>
              <a:rPr lang="en-US" dirty="0" err="1" smtClean="0"/>
              <a:t>nhạc</a:t>
            </a:r>
            <a:r>
              <a:rPr lang="en-US" dirty="0" smtClean="0"/>
              <a:t>, </a:t>
            </a:r>
            <a:r>
              <a:rPr lang="en-US" dirty="0" err="1" smtClean="0"/>
              <a:t>họa</a:t>
            </a:r>
            <a:r>
              <a:rPr lang="en-US" dirty="0" smtClean="0"/>
              <a:t>…</a:t>
            </a:r>
          </a:p>
          <a:p>
            <a:pPr marL="514350" indent="-514350">
              <a:buAutoNum type="arabicPeriod"/>
            </a:pPr>
            <a:r>
              <a:rPr lang="en-US" dirty="0" err="1" smtClean="0"/>
              <a:t>Phầm</a:t>
            </a:r>
            <a:r>
              <a:rPr lang="en-US" dirty="0" smtClean="0"/>
              <a:t> </a:t>
            </a:r>
            <a:r>
              <a:rPr lang="en-US" dirty="0" err="1" smtClean="0"/>
              <a:t>mềm</a:t>
            </a:r>
            <a:endParaRPr lang="en-US" dirty="0" smtClean="0"/>
          </a:p>
          <a:p>
            <a:pPr marL="514350" indent="-514350">
              <a:buAutoNum type="arabicPeriod"/>
            </a:pPr>
            <a:r>
              <a:rPr lang="en-US" dirty="0" err="1" smtClean="0"/>
              <a:t>Báo</a:t>
            </a:r>
            <a:r>
              <a:rPr lang="en-US" dirty="0" smtClean="0"/>
              <a:t> </a:t>
            </a:r>
            <a:r>
              <a:rPr lang="en-US" dirty="0" err="1" smtClean="0"/>
              <a:t>cáo</a:t>
            </a:r>
            <a:r>
              <a:rPr lang="en-US" dirty="0" smtClean="0"/>
              <a:t> (</a:t>
            </a:r>
            <a:r>
              <a:rPr lang="en-US" dirty="0" err="1" smtClean="0"/>
              <a:t>kết</a:t>
            </a:r>
            <a:r>
              <a:rPr lang="en-US" dirty="0" smtClean="0"/>
              <a:t> </a:t>
            </a:r>
            <a:r>
              <a:rPr lang="en-US" dirty="0" err="1" smtClean="0"/>
              <a:t>quả</a:t>
            </a:r>
            <a:r>
              <a:rPr lang="en-US" dirty="0" smtClean="0"/>
              <a:t>, </a:t>
            </a:r>
            <a:r>
              <a:rPr lang="en-US" dirty="0" err="1" smtClean="0"/>
              <a:t>quy</a:t>
            </a:r>
            <a:r>
              <a:rPr lang="en-US" dirty="0" smtClean="0"/>
              <a:t> </a:t>
            </a:r>
            <a:r>
              <a:rPr lang="en-US" dirty="0" err="1" smtClean="0"/>
              <a:t>luật</a:t>
            </a:r>
            <a:r>
              <a:rPr lang="en-US" dirty="0" smtClean="0"/>
              <a:t>, </a:t>
            </a:r>
            <a:r>
              <a:rPr lang="en-US" dirty="0" err="1" smtClean="0"/>
              <a:t>bài</a:t>
            </a:r>
            <a:r>
              <a:rPr lang="en-US" dirty="0" smtClean="0"/>
              <a:t> </a:t>
            </a:r>
            <a:r>
              <a:rPr lang="en-US" dirty="0" err="1" smtClean="0"/>
              <a:t>học</a:t>
            </a:r>
            <a:r>
              <a:rPr lang="en-US" dirty="0" smtClean="0"/>
              <a:t>…)</a:t>
            </a:r>
          </a:p>
          <a:p>
            <a:pPr marL="514350" indent="-514350">
              <a:buAutoNum type="arabicPeriod"/>
            </a:pPr>
            <a:r>
              <a:rPr lang="en-US" dirty="0" err="1" smtClean="0"/>
              <a:t>Vật</a:t>
            </a:r>
            <a:r>
              <a:rPr lang="en-US" dirty="0" smtClean="0"/>
              <a:t> </a:t>
            </a:r>
            <a:r>
              <a:rPr lang="en-US" dirty="0" err="1" smtClean="0"/>
              <a:t>chất</a:t>
            </a:r>
            <a:r>
              <a:rPr lang="en-US" dirty="0" smtClean="0"/>
              <a:t> </a:t>
            </a:r>
            <a:r>
              <a:rPr lang="en-US" dirty="0" err="1" smtClean="0"/>
              <a:t>cụ</a:t>
            </a:r>
            <a:r>
              <a:rPr lang="en-US" dirty="0" smtClean="0"/>
              <a:t> </a:t>
            </a:r>
            <a:r>
              <a:rPr lang="en-US" dirty="0" err="1" smtClean="0"/>
              <a:t>thể</a:t>
            </a:r>
            <a:r>
              <a:rPr lang="en-US" dirty="0" smtClean="0"/>
              <a:t> (</a:t>
            </a:r>
            <a:r>
              <a:rPr lang="en-US" dirty="0" err="1" smtClean="0"/>
              <a:t>dấm</a:t>
            </a:r>
            <a:r>
              <a:rPr lang="en-US" dirty="0" smtClean="0"/>
              <a:t>, </a:t>
            </a:r>
            <a:r>
              <a:rPr lang="en-US" dirty="0" err="1" smtClean="0"/>
              <a:t>dưa</a:t>
            </a:r>
            <a:r>
              <a:rPr lang="en-US" dirty="0" smtClean="0"/>
              <a:t>, </a:t>
            </a:r>
            <a:r>
              <a:rPr lang="en-US" dirty="0" err="1" smtClean="0"/>
              <a:t>giá</a:t>
            </a:r>
            <a:r>
              <a:rPr lang="en-US" dirty="0" smtClean="0"/>
              <a:t>,…)</a:t>
            </a:r>
            <a:endParaRPr lang="en-US" dirty="0"/>
          </a:p>
        </p:txBody>
      </p:sp>
      <p:sp>
        <p:nvSpPr>
          <p:cNvPr id="4" name="Slide Number Placeholder 3"/>
          <p:cNvSpPr>
            <a:spLocks noGrp="1"/>
          </p:cNvSpPr>
          <p:nvPr>
            <p:ph type="sldNum" sz="quarter" idx="12"/>
          </p:nvPr>
        </p:nvSpPr>
        <p:spPr/>
        <p:txBody>
          <a:bodyPr/>
          <a:lstStyle/>
          <a:p>
            <a:fld id="{B7E721C0-1E85-41FC-946E-CBA03CD7D6E1}" type="slidenum">
              <a:rPr lang="en-US" smtClean="0"/>
              <a:pPr/>
              <a:t>46</a:t>
            </a:fld>
            <a:endParaRPr lang="en-US"/>
          </a:p>
        </p:txBody>
      </p:sp>
    </p:spTree>
    <p:extLst>
      <p:ext uri="{BB962C8B-B14F-4D97-AF65-F5344CB8AC3E}">
        <p14:creationId xmlns:p14="http://schemas.microsoft.com/office/powerpoint/2010/main" val="12688931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0" y="0"/>
            <a:ext cx="9144000" cy="6858000"/>
            <a:chOff x="1210" y="1323"/>
            <a:chExt cx="9595" cy="13039"/>
          </a:xfrm>
        </p:grpSpPr>
        <p:sp>
          <p:nvSpPr>
            <p:cNvPr id="5" name="Rectangle 4"/>
            <p:cNvSpPr>
              <a:spLocks noChangeArrowheads="1"/>
            </p:cNvSpPr>
            <p:nvPr/>
          </p:nvSpPr>
          <p:spPr bwMode="auto">
            <a:xfrm>
              <a:off x="4502" y="1323"/>
              <a:ext cx="2835" cy="869"/>
            </a:xfrm>
            <a:prstGeom prst="rect">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Giáo</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viên</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Đề</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xuất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nhiệm</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vụ</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AutoShape 76"/>
            <p:cNvSpPr>
              <a:spLocks noChangeArrowheads="1"/>
            </p:cNvSpPr>
            <p:nvPr/>
          </p:nvSpPr>
          <p:spPr bwMode="auto">
            <a:xfrm>
              <a:off x="4215" y="2360"/>
              <a:ext cx="3402" cy="921"/>
            </a:xfrm>
            <a:prstGeom prst="roundRect">
              <a:avLst>
                <a:gd name="adj" fmla="val 16667"/>
              </a:avLst>
            </a:prstGeom>
            <a:solidFill>
              <a:srgbClr val="548DD4"/>
            </a:solidFill>
            <a:ln w="9525">
              <a:solidFill>
                <a:srgbClr val="000000"/>
              </a:solidFill>
              <a:round/>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Học</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sinh</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Trải</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nghiệm</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trong</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thực</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tiễn</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AutoShape 75"/>
            <p:cNvSpPr>
              <a:spLocks noChangeArrowheads="1"/>
            </p:cNvSpPr>
            <p:nvPr/>
          </p:nvSpPr>
          <p:spPr bwMode="auto">
            <a:xfrm>
              <a:off x="4200" y="4305"/>
              <a:ext cx="3417" cy="1125"/>
            </a:xfrm>
            <a:prstGeom prst="roundRect">
              <a:avLst>
                <a:gd name="adj" fmla="val 16667"/>
              </a:avLst>
            </a:prstGeom>
            <a:solidFill>
              <a:srgbClr val="548DD4"/>
            </a:solidFill>
            <a:ln w="9525">
              <a:solidFill>
                <a:srgbClr val="000000"/>
              </a:solidFill>
              <a:round/>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Học sinh</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Làm báo cáo kết quả trải nghiệm</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8" name="AutoShape 74"/>
            <p:cNvSpPr>
              <a:spLocks noChangeArrowheads="1"/>
            </p:cNvSpPr>
            <p:nvPr/>
          </p:nvSpPr>
          <p:spPr bwMode="auto">
            <a:xfrm>
              <a:off x="4245" y="6598"/>
              <a:ext cx="3402" cy="1140"/>
            </a:xfrm>
            <a:prstGeom prst="roundRect">
              <a:avLst>
                <a:gd name="adj" fmla="val 16667"/>
              </a:avLst>
            </a:prstGeom>
            <a:solidFill>
              <a:srgbClr val="548DD4"/>
            </a:solidFill>
            <a:ln w="9525">
              <a:solidFill>
                <a:srgbClr val="000000"/>
              </a:solidFill>
              <a:round/>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Học</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sinh</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Trình</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bày</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thảo</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luận</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tập</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thể</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các</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báo</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cáo</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trải</a:t>
              </a:r>
              <a:r>
                <a:rPr kumimoji="0" lang="en-US"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nghiệm</a:t>
              </a: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9" name="AutoShape 73"/>
            <p:cNvSpPr>
              <a:spLocks noChangeArrowheads="1"/>
            </p:cNvSpPr>
            <p:nvPr/>
          </p:nvSpPr>
          <p:spPr bwMode="auto">
            <a:xfrm>
              <a:off x="3929" y="8775"/>
              <a:ext cx="4398" cy="1139"/>
            </a:xfrm>
            <a:prstGeom prst="roundRect">
              <a:avLst>
                <a:gd name="adj" fmla="val 16667"/>
              </a:avLst>
            </a:prstGeom>
            <a:solidFill>
              <a:srgbClr val="548DD4"/>
            </a:solidFill>
            <a:ln w="9525">
              <a:solidFill>
                <a:srgbClr val="000000"/>
              </a:solidFill>
              <a:round/>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Học</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sinh</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Kết</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luận</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thể</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chế</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hóa</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kiến</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thức</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thu</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được</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qua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trải</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nghiệm</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Oval 9"/>
            <p:cNvSpPr>
              <a:spLocks noChangeArrowheads="1"/>
            </p:cNvSpPr>
            <p:nvPr/>
          </p:nvSpPr>
          <p:spPr bwMode="auto">
            <a:xfrm>
              <a:off x="2486" y="10354"/>
              <a:ext cx="2120" cy="1956"/>
            </a:xfrm>
            <a:prstGeom prst="ellipse">
              <a:avLst/>
            </a:prstGeom>
            <a:solidFill>
              <a:srgbClr val="FABF8F"/>
            </a:solidFill>
            <a:ln w="9525">
              <a:solidFill>
                <a:srgbClr val="000000"/>
              </a:solidFill>
              <a:round/>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Kiến thức môn học, bài học thu được</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1" name="Oval 10"/>
            <p:cNvSpPr>
              <a:spLocks noChangeArrowheads="1"/>
            </p:cNvSpPr>
            <p:nvPr/>
          </p:nvSpPr>
          <p:spPr bwMode="auto">
            <a:xfrm>
              <a:off x="5055" y="10270"/>
              <a:ext cx="2000" cy="1956"/>
            </a:xfrm>
            <a:prstGeom prst="ellipse">
              <a:avLst/>
            </a:prstGeom>
            <a:solidFill>
              <a:srgbClr val="FABF8F"/>
            </a:solidFill>
            <a:ln w="9525">
              <a:solidFill>
                <a:srgbClr val="000000"/>
              </a:solidFill>
              <a:round/>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Tổ chức trải nghiệm, hoạt động nhóm</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2" name="Oval 11"/>
            <p:cNvSpPr>
              <a:spLocks noChangeArrowheads="1"/>
            </p:cNvSpPr>
            <p:nvPr/>
          </p:nvSpPr>
          <p:spPr bwMode="auto">
            <a:xfrm>
              <a:off x="7796" y="10380"/>
              <a:ext cx="2000" cy="1956"/>
            </a:xfrm>
            <a:prstGeom prst="ellipse">
              <a:avLst/>
            </a:prstGeom>
            <a:solidFill>
              <a:srgbClr val="FABF8F"/>
            </a:solidFill>
            <a:ln w="9525">
              <a:solidFill>
                <a:srgbClr val="000000"/>
              </a:solidFill>
              <a:round/>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Kinh nghiệm, thực tiễn, trải nghiệm</a:t>
              </a:r>
              <a:endParaRPr kumimoji="0" lang="en-US" sz="16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3" name="Rectangle 12"/>
            <p:cNvSpPr>
              <a:spLocks noChangeArrowheads="1"/>
            </p:cNvSpPr>
            <p:nvPr/>
          </p:nvSpPr>
          <p:spPr bwMode="auto">
            <a:xfrm>
              <a:off x="4710" y="13493"/>
              <a:ext cx="2835" cy="869"/>
            </a:xfrm>
            <a:prstGeom prst="rect">
              <a:avLst/>
            </a:prstGeom>
            <a:solidFill>
              <a:srgbClr val="F79646"/>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Giáo</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viên</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Đánh</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giá</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AutoShape 68"/>
            <p:cNvSpPr>
              <a:spLocks noChangeArrowheads="1"/>
            </p:cNvSpPr>
            <p:nvPr/>
          </p:nvSpPr>
          <p:spPr bwMode="auto">
            <a:xfrm rot="3178316">
              <a:off x="3625" y="12715"/>
              <a:ext cx="1659" cy="194"/>
            </a:xfrm>
            <a:prstGeom prst="leftArrow">
              <a:avLst>
                <a:gd name="adj1" fmla="val 50000"/>
                <a:gd name="adj2" fmla="val 213789"/>
              </a:avLst>
            </a:prstGeom>
            <a:solidFill>
              <a:srgbClr val="C6D9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15" name="AutoShape 67"/>
            <p:cNvSpPr>
              <a:spLocks noChangeArrowheads="1"/>
            </p:cNvSpPr>
            <p:nvPr/>
          </p:nvSpPr>
          <p:spPr bwMode="auto">
            <a:xfrm rot="16200000">
              <a:off x="5444" y="12678"/>
              <a:ext cx="1391" cy="230"/>
            </a:xfrm>
            <a:prstGeom prst="rightArrow">
              <a:avLst>
                <a:gd name="adj1" fmla="val 50000"/>
                <a:gd name="adj2" fmla="val 151196"/>
              </a:avLst>
            </a:prstGeom>
            <a:solidFill>
              <a:srgbClr val="C6D9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16" name="AutoShape 66"/>
            <p:cNvSpPr>
              <a:spLocks noChangeArrowheads="1"/>
            </p:cNvSpPr>
            <p:nvPr/>
          </p:nvSpPr>
          <p:spPr bwMode="auto">
            <a:xfrm rot="18884010">
              <a:off x="6932" y="12752"/>
              <a:ext cx="1916" cy="200"/>
            </a:xfrm>
            <a:prstGeom prst="rightArrow">
              <a:avLst>
                <a:gd name="adj1" fmla="val 50000"/>
                <a:gd name="adj2" fmla="val 239500"/>
              </a:avLst>
            </a:prstGeom>
            <a:solidFill>
              <a:srgbClr val="C6D9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17" name="Oval 16"/>
            <p:cNvSpPr>
              <a:spLocks noChangeArrowheads="1"/>
            </p:cNvSpPr>
            <p:nvPr/>
          </p:nvSpPr>
          <p:spPr bwMode="auto">
            <a:xfrm>
              <a:off x="3337" y="12636"/>
              <a:ext cx="1871" cy="567"/>
            </a:xfrm>
            <a:prstGeom prst="ellipse">
              <a:avLst/>
            </a:prstGeom>
            <a:solidFill>
              <a:srgbClr val="FABF8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Kiến</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thức</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 name="Oval 17"/>
            <p:cNvSpPr>
              <a:spLocks noChangeArrowheads="1"/>
            </p:cNvSpPr>
            <p:nvPr/>
          </p:nvSpPr>
          <p:spPr bwMode="auto">
            <a:xfrm>
              <a:off x="5241" y="12768"/>
              <a:ext cx="1814" cy="587"/>
            </a:xfrm>
            <a:prstGeom prst="ellipse">
              <a:avLst/>
            </a:prstGeom>
            <a:solidFill>
              <a:srgbClr val="FABF8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Năng</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lực</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9" name="Oval 18"/>
            <p:cNvSpPr>
              <a:spLocks noChangeArrowheads="1"/>
            </p:cNvSpPr>
            <p:nvPr/>
          </p:nvSpPr>
          <p:spPr bwMode="auto">
            <a:xfrm>
              <a:off x="7139" y="12736"/>
              <a:ext cx="1587" cy="567"/>
            </a:xfrm>
            <a:prstGeom prst="ellipse">
              <a:avLst/>
            </a:prstGeom>
            <a:solidFill>
              <a:srgbClr val="FABF8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Kĩ</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năng</a:t>
              </a:r>
              <a:endParaRPr kumimoji="0" lang="en-US"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0" name="AutoShape 62"/>
            <p:cNvSpPr>
              <a:spLocks noChangeArrowheads="1"/>
            </p:cNvSpPr>
            <p:nvPr/>
          </p:nvSpPr>
          <p:spPr bwMode="auto">
            <a:xfrm>
              <a:off x="5950" y="9924"/>
              <a:ext cx="305" cy="370"/>
            </a:xfrm>
            <a:prstGeom prst="downArrow">
              <a:avLst>
                <a:gd name="adj1" fmla="val 50000"/>
                <a:gd name="adj2" fmla="val 30328"/>
              </a:avLst>
            </a:prstGeom>
            <a:solidFill>
              <a:srgbClr val="C6D9F1"/>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21" name="AutoShape 61"/>
            <p:cNvSpPr>
              <a:spLocks noChangeArrowheads="1"/>
            </p:cNvSpPr>
            <p:nvPr/>
          </p:nvSpPr>
          <p:spPr bwMode="auto">
            <a:xfrm rot="2967091">
              <a:off x="3591" y="9916"/>
              <a:ext cx="386" cy="489"/>
            </a:xfrm>
            <a:prstGeom prst="downArrow">
              <a:avLst>
                <a:gd name="adj1" fmla="val 50000"/>
                <a:gd name="adj2" fmla="val 71318"/>
              </a:avLst>
            </a:prstGeom>
            <a:solidFill>
              <a:srgbClr val="C6D9F1"/>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22" name="AutoShape 60"/>
            <p:cNvSpPr>
              <a:spLocks noChangeArrowheads="1"/>
            </p:cNvSpPr>
            <p:nvPr/>
          </p:nvSpPr>
          <p:spPr bwMode="auto">
            <a:xfrm rot="18836208">
              <a:off x="8330" y="9908"/>
              <a:ext cx="324" cy="510"/>
            </a:xfrm>
            <a:prstGeom prst="downArrow">
              <a:avLst>
                <a:gd name="adj1" fmla="val 50000"/>
                <a:gd name="adj2" fmla="val 102490"/>
              </a:avLst>
            </a:prstGeom>
            <a:solidFill>
              <a:srgbClr val="C6D9F1"/>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23" name="Rectangle 22"/>
            <p:cNvSpPr>
              <a:spLocks noChangeArrowheads="1"/>
            </p:cNvSpPr>
            <p:nvPr/>
          </p:nvSpPr>
          <p:spPr bwMode="auto">
            <a:xfrm>
              <a:off x="7765" y="2844"/>
              <a:ext cx="850" cy="680"/>
            </a:xfrm>
            <a:prstGeom prst="rect">
              <a:avLst/>
            </a:prstGeom>
            <a:solidFill>
              <a:srgbClr val="974706"/>
            </a:solidFill>
            <a:ln w="9525">
              <a:solidFill>
                <a:srgbClr val="000000"/>
              </a:solid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Giáo viên</a:t>
              </a:r>
              <a:endParaRPr kumimoji="0" lang="en-US" sz="16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24" name="Rectangle 23"/>
            <p:cNvSpPr>
              <a:spLocks noChangeArrowheads="1"/>
            </p:cNvSpPr>
            <p:nvPr/>
          </p:nvSpPr>
          <p:spPr bwMode="auto">
            <a:xfrm>
              <a:off x="8815" y="2844"/>
              <a:ext cx="850" cy="680"/>
            </a:xfrm>
            <a:prstGeom prst="rect">
              <a:avLst/>
            </a:prstGeom>
            <a:solidFill>
              <a:srgbClr val="974706"/>
            </a:solidFill>
            <a:ln w="9525">
              <a:solidFill>
                <a:srgbClr val="000000"/>
              </a:solid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Phụ</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huynh</a:t>
              </a:r>
              <a:endParaRPr kumimoji="0" lang="en-US" sz="1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5" name="Rectangle 24"/>
            <p:cNvSpPr>
              <a:spLocks noChangeArrowheads="1"/>
            </p:cNvSpPr>
            <p:nvPr/>
          </p:nvSpPr>
          <p:spPr bwMode="auto">
            <a:xfrm>
              <a:off x="9686" y="2844"/>
              <a:ext cx="1119" cy="680"/>
            </a:xfrm>
            <a:prstGeom prst="rect">
              <a:avLst/>
            </a:prstGeom>
            <a:solidFill>
              <a:srgbClr val="974706"/>
            </a:solidFill>
            <a:ln w="9525">
              <a:solidFill>
                <a:srgbClr val="000000"/>
              </a:solid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Quản</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lí</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Cơ</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sở</a:t>
              </a:r>
              <a:endParaRPr kumimoji="0" lang="en-US" sz="1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6" name="Rectangle 25"/>
            <p:cNvSpPr>
              <a:spLocks noChangeArrowheads="1"/>
            </p:cNvSpPr>
            <p:nvPr/>
          </p:nvSpPr>
          <p:spPr bwMode="auto">
            <a:xfrm>
              <a:off x="1210" y="2865"/>
              <a:ext cx="850" cy="680"/>
            </a:xfrm>
            <a:prstGeom prst="rect">
              <a:avLst/>
            </a:prstGeom>
            <a:solidFill>
              <a:srgbClr val="974706"/>
            </a:solidFill>
            <a:ln w="9525">
              <a:solidFill>
                <a:srgbClr val="000000"/>
              </a:solid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Cá nhân</a:t>
              </a:r>
              <a:endParaRPr kumimoji="0" lang="en-US" sz="16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27" name="Rectangle 26"/>
            <p:cNvSpPr>
              <a:spLocks noChangeArrowheads="1"/>
            </p:cNvSpPr>
            <p:nvPr/>
          </p:nvSpPr>
          <p:spPr bwMode="auto">
            <a:xfrm>
              <a:off x="2200" y="2865"/>
              <a:ext cx="850" cy="750"/>
            </a:xfrm>
            <a:prstGeom prst="rect">
              <a:avLst/>
            </a:prstGeom>
            <a:solidFill>
              <a:srgbClr val="974706"/>
            </a:solidFill>
            <a:ln w="9525">
              <a:solidFill>
                <a:srgbClr val="000000"/>
              </a:solid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Theo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nhóm</a:t>
              </a:r>
              <a:endParaRPr kumimoji="0" lang="en-US" sz="1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28" name="Rectangle 27"/>
            <p:cNvSpPr>
              <a:spLocks noChangeArrowheads="1"/>
            </p:cNvSpPr>
            <p:nvPr/>
          </p:nvSpPr>
          <p:spPr bwMode="auto">
            <a:xfrm>
              <a:off x="3245" y="2865"/>
              <a:ext cx="850" cy="680"/>
            </a:xfrm>
            <a:prstGeom prst="rect">
              <a:avLst/>
            </a:prstGeom>
            <a:solidFill>
              <a:srgbClr val="974706"/>
            </a:solidFill>
            <a:ln w="9525">
              <a:solidFill>
                <a:srgbClr val="000000"/>
              </a:solid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Theo lớp</a:t>
              </a:r>
              <a:endParaRPr kumimoji="0" lang="en-US" sz="16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29" name="Rectangle 28"/>
            <p:cNvSpPr>
              <a:spLocks noChangeArrowheads="1"/>
            </p:cNvSpPr>
            <p:nvPr/>
          </p:nvSpPr>
          <p:spPr bwMode="auto">
            <a:xfrm>
              <a:off x="7770" y="2182"/>
              <a:ext cx="2490" cy="3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Có</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người</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hướng</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dẫn</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0" name="AutoShape 52"/>
            <p:cNvSpPr>
              <a:spLocks noChangeShapeType="1"/>
            </p:cNvSpPr>
            <p:nvPr/>
          </p:nvSpPr>
          <p:spPr bwMode="auto">
            <a:xfrm>
              <a:off x="7617" y="2550"/>
              <a:ext cx="2643"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31" name="Rectangle 30"/>
            <p:cNvSpPr>
              <a:spLocks noChangeArrowheads="1"/>
            </p:cNvSpPr>
            <p:nvPr/>
          </p:nvSpPr>
          <p:spPr bwMode="auto">
            <a:xfrm>
              <a:off x="1575" y="2138"/>
              <a:ext cx="2550" cy="64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Không</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có</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người</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hướng</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dẫn</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2" name="AutoShape 50"/>
            <p:cNvSpPr>
              <a:spLocks noChangeShapeType="1"/>
            </p:cNvSpPr>
            <p:nvPr/>
          </p:nvSpPr>
          <p:spPr bwMode="auto">
            <a:xfrm>
              <a:off x="1528" y="2549"/>
              <a:ext cx="2687"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33" name="AutoShape 49"/>
            <p:cNvSpPr>
              <a:spLocks noChangeShapeType="1"/>
            </p:cNvSpPr>
            <p:nvPr/>
          </p:nvSpPr>
          <p:spPr bwMode="auto">
            <a:xfrm>
              <a:off x="1528" y="2550"/>
              <a:ext cx="0"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34" name="AutoShape 48"/>
            <p:cNvSpPr>
              <a:spLocks noChangeShapeType="1"/>
            </p:cNvSpPr>
            <p:nvPr/>
          </p:nvSpPr>
          <p:spPr bwMode="auto">
            <a:xfrm flipV="1">
              <a:off x="2655" y="2550"/>
              <a:ext cx="0"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35" name="AutoShape 47"/>
            <p:cNvSpPr>
              <a:spLocks noChangeShapeType="1"/>
            </p:cNvSpPr>
            <p:nvPr/>
          </p:nvSpPr>
          <p:spPr bwMode="auto">
            <a:xfrm flipV="1">
              <a:off x="3660" y="2550"/>
              <a:ext cx="0"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36" name="AutoShape 46"/>
            <p:cNvSpPr>
              <a:spLocks noChangeShapeType="1"/>
            </p:cNvSpPr>
            <p:nvPr/>
          </p:nvSpPr>
          <p:spPr bwMode="auto">
            <a:xfrm flipV="1">
              <a:off x="8175" y="2549"/>
              <a:ext cx="0" cy="28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37" name="AutoShape 45"/>
            <p:cNvSpPr>
              <a:spLocks noChangeShapeType="1"/>
            </p:cNvSpPr>
            <p:nvPr/>
          </p:nvSpPr>
          <p:spPr bwMode="auto">
            <a:xfrm flipV="1">
              <a:off x="9240" y="2549"/>
              <a:ext cx="0" cy="28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38" name="AutoShape 44"/>
            <p:cNvSpPr>
              <a:spLocks noChangeShapeType="1"/>
            </p:cNvSpPr>
            <p:nvPr/>
          </p:nvSpPr>
          <p:spPr bwMode="auto">
            <a:xfrm>
              <a:off x="10260" y="2550"/>
              <a:ext cx="0" cy="28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39" name="Rectangle 38"/>
            <p:cNvSpPr>
              <a:spLocks noChangeArrowheads="1"/>
            </p:cNvSpPr>
            <p:nvPr/>
          </p:nvSpPr>
          <p:spPr bwMode="auto">
            <a:xfrm>
              <a:off x="7765" y="4734"/>
              <a:ext cx="850" cy="790"/>
            </a:xfrm>
            <a:prstGeom prst="rect">
              <a:avLst/>
            </a:prstGeom>
            <a:solidFill>
              <a:srgbClr val="974706"/>
            </a:solidFill>
            <a:ln w="9525">
              <a:solidFill>
                <a:srgbClr val="000000"/>
              </a:solid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Kiến thức</a:t>
              </a:r>
              <a:endParaRPr kumimoji="0" lang="en-US" sz="16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40" name="Rectangle 39"/>
            <p:cNvSpPr>
              <a:spLocks noChangeArrowheads="1"/>
            </p:cNvSpPr>
            <p:nvPr/>
          </p:nvSpPr>
          <p:spPr bwMode="auto">
            <a:xfrm>
              <a:off x="8815" y="4734"/>
              <a:ext cx="850" cy="790"/>
            </a:xfrm>
            <a:prstGeom prst="rect">
              <a:avLst/>
            </a:prstGeom>
            <a:solidFill>
              <a:srgbClr val="974706"/>
            </a:solidFill>
            <a:ln w="9525">
              <a:solidFill>
                <a:srgbClr val="000000"/>
              </a:solid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Cảm xúc</a:t>
              </a:r>
              <a:endParaRPr kumimoji="0" lang="en-US" sz="16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41" name="Rectangle 40"/>
            <p:cNvSpPr>
              <a:spLocks noChangeArrowheads="1"/>
            </p:cNvSpPr>
            <p:nvPr/>
          </p:nvSpPr>
          <p:spPr bwMode="auto">
            <a:xfrm>
              <a:off x="9860" y="4734"/>
              <a:ext cx="940" cy="790"/>
            </a:xfrm>
            <a:prstGeom prst="rect">
              <a:avLst/>
            </a:prstGeom>
            <a:solidFill>
              <a:srgbClr val="974706"/>
            </a:solidFill>
            <a:ln w="9525">
              <a:solidFill>
                <a:srgbClr val="000000"/>
              </a:solid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Kinh</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nghiệm</a:t>
              </a:r>
              <a:endParaRPr kumimoji="0" lang="en-US" sz="1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42" name="Rectangle 41"/>
            <p:cNvSpPr>
              <a:spLocks noChangeArrowheads="1"/>
            </p:cNvSpPr>
            <p:nvPr/>
          </p:nvSpPr>
          <p:spPr bwMode="auto">
            <a:xfrm>
              <a:off x="7754" y="3956"/>
              <a:ext cx="2490" cy="3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Theo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cá</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nhân</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3" name="AutoShape 39"/>
            <p:cNvSpPr>
              <a:spLocks noChangeShapeType="1"/>
            </p:cNvSpPr>
            <p:nvPr/>
          </p:nvSpPr>
          <p:spPr bwMode="auto">
            <a:xfrm>
              <a:off x="7617" y="4439"/>
              <a:ext cx="2643" cy="1"/>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44" name="AutoShape 38"/>
            <p:cNvSpPr>
              <a:spLocks noChangeShapeType="1"/>
            </p:cNvSpPr>
            <p:nvPr/>
          </p:nvSpPr>
          <p:spPr bwMode="auto">
            <a:xfrm flipV="1">
              <a:off x="8175" y="4439"/>
              <a:ext cx="0" cy="28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45" name="AutoShape 37"/>
            <p:cNvSpPr>
              <a:spLocks noChangeShapeType="1"/>
            </p:cNvSpPr>
            <p:nvPr/>
          </p:nvSpPr>
          <p:spPr bwMode="auto">
            <a:xfrm flipV="1">
              <a:off x="9240" y="4439"/>
              <a:ext cx="0" cy="28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46" name="AutoShape 36"/>
            <p:cNvSpPr>
              <a:spLocks noChangeShapeType="1"/>
            </p:cNvSpPr>
            <p:nvPr/>
          </p:nvSpPr>
          <p:spPr bwMode="auto">
            <a:xfrm>
              <a:off x="10260" y="4440"/>
              <a:ext cx="0" cy="28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47" name="Rectangle 46"/>
            <p:cNvSpPr>
              <a:spLocks noChangeArrowheads="1"/>
            </p:cNvSpPr>
            <p:nvPr/>
          </p:nvSpPr>
          <p:spPr bwMode="auto">
            <a:xfrm>
              <a:off x="1212" y="4770"/>
              <a:ext cx="850" cy="964"/>
            </a:xfrm>
            <a:prstGeom prst="rect">
              <a:avLst/>
            </a:prstGeom>
            <a:solidFill>
              <a:srgbClr val="974706"/>
            </a:solidFill>
            <a:ln w="9525">
              <a:solidFill>
                <a:srgbClr val="000000"/>
              </a:solid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Sản phẩm</a:t>
              </a:r>
              <a:endParaRPr kumimoji="0" lang="en-US" sz="16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48" name="Rectangle 47"/>
            <p:cNvSpPr>
              <a:spLocks noChangeArrowheads="1"/>
            </p:cNvSpPr>
            <p:nvPr/>
          </p:nvSpPr>
          <p:spPr bwMode="auto">
            <a:xfrm>
              <a:off x="2202" y="4770"/>
              <a:ext cx="850" cy="964"/>
            </a:xfrm>
            <a:prstGeom prst="rect">
              <a:avLst/>
            </a:prstGeom>
            <a:solidFill>
              <a:srgbClr val="974706"/>
            </a:solidFill>
            <a:ln w="9525">
              <a:solidFill>
                <a:srgbClr val="000000"/>
              </a:solid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Hoạt</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động</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nhóm</a:t>
              </a:r>
              <a:endParaRPr kumimoji="0" lang="en-US" sz="1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49" name="Rectangle 48"/>
            <p:cNvSpPr>
              <a:spLocks noChangeArrowheads="1"/>
            </p:cNvSpPr>
            <p:nvPr/>
          </p:nvSpPr>
          <p:spPr bwMode="auto">
            <a:xfrm>
              <a:off x="3247" y="4770"/>
              <a:ext cx="850" cy="964"/>
            </a:xfrm>
            <a:prstGeom prst="rect">
              <a:avLst/>
            </a:prstGeom>
            <a:solidFill>
              <a:srgbClr val="974706"/>
            </a:solidFill>
            <a:ln w="9525">
              <a:solidFill>
                <a:srgbClr val="000000"/>
              </a:solid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Quá trình học</a:t>
              </a:r>
              <a:endParaRPr kumimoji="0" lang="en-US" sz="16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50" name="Rectangle 49"/>
            <p:cNvSpPr>
              <a:spLocks noChangeArrowheads="1"/>
            </p:cNvSpPr>
            <p:nvPr/>
          </p:nvSpPr>
          <p:spPr bwMode="auto">
            <a:xfrm>
              <a:off x="2185" y="3946"/>
              <a:ext cx="1485" cy="3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Theo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nhóm</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1" name="AutoShape 31"/>
            <p:cNvSpPr>
              <a:spLocks noChangeShapeType="1"/>
            </p:cNvSpPr>
            <p:nvPr/>
          </p:nvSpPr>
          <p:spPr bwMode="auto">
            <a:xfrm flipV="1">
              <a:off x="1530" y="4439"/>
              <a:ext cx="267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52" name="AutoShape 30"/>
            <p:cNvSpPr>
              <a:spLocks noChangeShapeType="1"/>
            </p:cNvSpPr>
            <p:nvPr/>
          </p:nvSpPr>
          <p:spPr bwMode="auto">
            <a:xfrm>
              <a:off x="1530" y="4455"/>
              <a:ext cx="0"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53" name="AutoShape 29"/>
            <p:cNvSpPr>
              <a:spLocks noChangeShapeType="1"/>
            </p:cNvSpPr>
            <p:nvPr/>
          </p:nvSpPr>
          <p:spPr bwMode="auto">
            <a:xfrm flipV="1">
              <a:off x="2657" y="4455"/>
              <a:ext cx="0"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54" name="AutoShape 28"/>
            <p:cNvSpPr>
              <a:spLocks noChangeShapeType="1"/>
            </p:cNvSpPr>
            <p:nvPr/>
          </p:nvSpPr>
          <p:spPr bwMode="auto">
            <a:xfrm flipV="1">
              <a:off x="3662" y="4455"/>
              <a:ext cx="0"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55" name="Rectangle 54"/>
            <p:cNvSpPr>
              <a:spLocks noChangeArrowheads="1"/>
            </p:cNvSpPr>
            <p:nvPr/>
          </p:nvSpPr>
          <p:spPr bwMode="auto">
            <a:xfrm>
              <a:off x="1210" y="6966"/>
              <a:ext cx="907" cy="1361"/>
            </a:xfrm>
            <a:prstGeom prst="rect">
              <a:avLst/>
            </a:prstGeom>
            <a:solidFill>
              <a:srgbClr val="974706"/>
            </a:solidFill>
            <a:ln w="9525">
              <a:solidFill>
                <a:srgbClr val="000000"/>
              </a:solid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Cộng</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đồng</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sống</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khu</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dân</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cư</a:t>
              </a:r>
              <a:endParaRPr kumimoji="0" lang="en-US" sz="1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56" name="Rectangle 55"/>
            <p:cNvSpPr>
              <a:spLocks noChangeArrowheads="1"/>
            </p:cNvSpPr>
            <p:nvPr/>
          </p:nvSpPr>
          <p:spPr bwMode="auto">
            <a:xfrm>
              <a:off x="2200" y="6966"/>
              <a:ext cx="907" cy="1361"/>
            </a:xfrm>
            <a:prstGeom prst="rect">
              <a:avLst/>
            </a:prstGeom>
            <a:solidFill>
              <a:srgbClr val="974706"/>
            </a:solidFill>
            <a:ln w="9525">
              <a:solidFill>
                <a:srgbClr val="000000"/>
              </a:solid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Nhà</a:t>
              </a:r>
              <a:r>
                <a:rPr kumimoji="0" lang="en-US"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máy</a:t>
              </a:r>
              <a:r>
                <a:rPr kumimoji="0" lang="en-US"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bảo</a:t>
              </a:r>
              <a:r>
                <a:rPr kumimoji="0" lang="en-US"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tàng</a:t>
              </a:r>
              <a:r>
                <a:rPr kumimoji="0" lang="en-US"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sự</a:t>
              </a:r>
              <a:r>
                <a:rPr kumimoji="0" lang="en-US"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kiện</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57" name="Rectangle 56"/>
            <p:cNvSpPr>
              <a:spLocks noChangeArrowheads="1"/>
            </p:cNvSpPr>
            <p:nvPr/>
          </p:nvSpPr>
          <p:spPr bwMode="auto">
            <a:xfrm>
              <a:off x="3245" y="6966"/>
              <a:ext cx="907" cy="1361"/>
            </a:xfrm>
            <a:prstGeom prst="rect">
              <a:avLst/>
            </a:prstGeom>
            <a:solidFill>
              <a:srgbClr val="974706"/>
            </a:solidFill>
            <a:ln w="9525">
              <a:solidFill>
                <a:srgbClr val="000000"/>
              </a:solid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Môi</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trường</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tự</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nhiên</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xã</a:t>
              </a:r>
              <a:r>
                <a:rPr kumimoji="0" lang="en-US" sz="14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hội</a:t>
              </a:r>
              <a:endParaRPr kumimoji="0" lang="en-US" sz="14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58" name="Rectangle 57"/>
            <p:cNvSpPr>
              <a:spLocks noChangeArrowheads="1"/>
            </p:cNvSpPr>
            <p:nvPr/>
          </p:nvSpPr>
          <p:spPr bwMode="auto">
            <a:xfrm>
              <a:off x="1905" y="6144"/>
              <a:ext cx="2220" cy="37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Ngoài</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nhà</a:t>
              </a:r>
              <a:r>
                <a:rPr kumimoji="0" lang="en-US"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trường</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9" name="AutoShape 23"/>
            <p:cNvSpPr>
              <a:spLocks noChangeShapeType="1"/>
            </p:cNvSpPr>
            <p:nvPr/>
          </p:nvSpPr>
          <p:spPr bwMode="auto">
            <a:xfrm>
              <a:off x="1528" y="6650"/>
              <a:ext cx="2802"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60" name="AutoShape 22"/>
            <p:cNvSpPr>
              <a:spLocks noChangeShapeType="1"/>
            </p:cNvSpPr>
            <p:nvPr/>
          </p:nvSpPr>
          <p:spPr bwMode="auto">
            <a:xfrm>
              <a:off x="1528" y="6651"/>
              <a:ext cx="0"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61" name="AutoShape 21"/>
            <p:cNvSpPr>
              <a:spLocks noChangeShapeType="1"/>
            </p:cNvSpPr>
            <p:nvPr/>
          </p:nvSpPr>
          <p:spPr bwMode="auto">
            <a:xfrm flipV="1">
              <a:off x="2655" y="6651"/>
              <a:ext cx="0"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62" name="AutoShape 20"/>
            <p:cNvSpPr>
              <a:spLocks noChangeShapeType="1"/>
            </p:cNvSpPr>
            <p:nvPr/>
          </p:nvSpPr>
          <p:spPr bwMode="auto">
            <a:xfrm flipV="1">
              <a:off x="3660" y="6651"/>
              <a:ext cx="0" cy="315"/>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63" name="Rectangle 62"/>
            <p:cNvSpPr>
              <a:spLocks noChangeArrowheads="1"/>
            </p:cNvSpPr>
            <p:nvPr/>
          </p:nvSpPr>
          <p:spPr bwMode="auto">
            <a:xfrm>
              <a:off x="7770" y="6930"/>
              <a:ext cx="850" cy="907"/>
            </a:xfrm>
            <a:prstGeom prst="rect">
              <a:avLst/>
            </a:prstGeom>
            <a:solidFill>
              <a:srgbClr val="974706"/>
            </a:solidFill>
            <a:ln w="9525">
              <a:solidFill>
                <a:srgbClr val="000000"/>
              </a:solid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Theo lớp</a:t>
              </a:r>
              <a:endParaRPr kumimoji="0" lang="en-US" sz="16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64" name="Rectangle 63"/>
            <p:cNvSpPr>
              <a:spLocks noChangeArrowheads="1"/>
            </p:cNvSpPr>
            <p:nvPr/>
          </p:nvSpPr>
          <p:spPr bwMode="auto">
            <a:xfrm>
              <a:off x="8820" y="6930"/>
              <a:ext cx="850" cy="907"/>
            </a:xfrm>
            <a:prstGeom prst="rect">
              <a:avLst/>
            </a:prstGeom>
            <a:solidFill>
              <a:srgbClr val="974706"/>
            </a:solidFill>
            <a:ln w="9525">
              <a:solidFill>
                <a:srgbClr val="000000"/>
              </a:solid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Toàn</a:t>
              </a:r>
              <a:r>
                <a:rPr kumimoji="0" lang="en-US" sz="1600" b="0"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sz="1600" b="0"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trường</a:t>
              </a:r>
              <a:endParaRPr kumimoji="0" lang="en-US" sz="1600" b="0" i="0" u="none" strike="noStrike" cap="none" normalizeH="0" baseline="0" dirty="0" smtClean="0">
                <a:ln>
                  <a:noFill/>
                </a:ln>
                <a:solidFill>
                  <a:schemeClr val="bg1"/>
                </a:solidFill>
                <a:effectLst/>
                <a:latin typeface="Times New Roman" pitchFamily="18" charset="0"/>
                <a:cs typeface="Times New Roman" pitchFamily="18" charset="0"/>
              </a:endParaRPr>
            </a:p>
          </p:txBody>
        </p:sp>
        <p:sp>
          <p:nvSpPr>
            <p:cNvPr id="65" name="Rectangle 64"/>
            <p:cNvSpPr>
              <a:spLocks noChangeArrowheads="1"/>
            </p:cNvSpPr>
            <p:nvPr/>
          </p:nvSpPr>
          <p:spPr bwMode="auto">
            <a:xfrm>
              <a:off x="9865" y="6930"/>
              <a:ext cx="940" cy="907"/>
            </a:xfrm>
            <a:prstGeom prst="rect">
              <a:avLst/>
            </a:prstGeom>
            <a:solidFill>
              <a:srgbClr val="974706"/>
            </a:solidFill>
            <a:ln w="9525">
              <a:solidFill>
                <a:srgbClr val="000000"/>
              </a:solid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bg1"/>
                  </a:solidFill>
                  <a:effectLst/>
                  <a:latin typeface="Times New Roman" pitchFamily="18" charset="0"/>
                  <a:ea typeface="Calibri" pitchFamily="34" charset="0"/>
                  <a:cs typeface="Times New Roman" pitchFamily="18" charset="0"/>
                </a:rPr>
                <a:t>Môn học</a:t>
              </a:r>
              <a:endParaRPr kumimoji="0" lang="en-US" sz="1600" b="0" i="0" u="none" strike="noStrike" cap="none" normalizeH="0" baseline="0" smtClean="0">
                <a:ln>
                  <a:noFill/>
                </a:ln>
                <a:solidFill>
                  <a:schemeClr val="bg1"/>
                </a:solidFill>
                <a:effectLst/>
                <a:latin typeface="Times New Roman" pitchFamily="18" charset="0"/>
                <a:cs typeface="Times New Roman" pitchFamily="18" charset="0"/>
              </a:endParaRPr>
            </a:p>
          </p:txBody>
        </p:sp>
        <p:sp>
          <p:nvSpPr>
            <p:cNvPr id="66" name="Rectangle 65"/>
            <p:cNvSpPr>
              <a:spLocks noChangeArrowheads="1"/>
            </p:cNvSpPr>
            <p:nvPr/>
          </p:nvSpPr>
          <p:spPr bwMode="auto">
            <a:xfrm>
              <a:off x="8070" y="6209"/>
              <a:ext cx="2100" cy="7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Trong</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nhà</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trường</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trong</a:t>
              </a: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lớp</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7" name="AutoShape 15"/>
            <p:cNvSpPr>
              <a:spLocks noChangeShapeType="1"/>
            </p:cNvSpPr>
            <p:nvPr/>
          </p:nvSpPr>
          <p:spPr bwMode="auto">
            <a:xfrm flipV="1">
              <a:off x="7545" y="6636"/>
              <a:ext cx="2720" cy="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68" name="AutoShape 14"/>
            <p:cNvSpPr>
              <a:spLocks noChangeShapeType="1"/>
            </p:cNvSpPr>
            <p:nvPr/>
          </p:nvSpPr>
          <p:spPr bwMode="auto">
            <a:xfrm flipV="1">
              <a:off x="8180" y="6635"/>
              <a:ext cx="0" cy="28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69" name="AutoShape 13"/>
            <p:cNvSpPr>
              <a:spLocks noChangeShapeType="1"/>
            </p:cNvSpPr>
            <p:nvPr/>
          </p:nvSpPr>
          <p:spPr bwMode="auto">
            <a:xfrm flipV="1">
              <a:off x="9245" y="6635"/>
              <a:ext cx="0" cy="28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70" name="AutoShape 12"/>
            <p:cNvSpPr>
              <a:spLocks noChangeShapeType="1"/>
            </p:cNvSpPr>
            <p:nvPr/>
          </p:nvSpPr>
          <p:spPr bwMode="auto">
            <a:xfrm>
              <a:off x="10265" y="6636"/>
              <a:ext cx="0" cy="283"/>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71" name="AutoShape 11"/>
            <p:cNvSpPr>
              <a:spLocks noChangeArrowheads="1"/>
            </p:cNvSpPr>
            <p:nvPr/>
          </p:nvSpPr>
          <p:spPr bwMode="auto">
            <a:xfrm>
              <a:off x="5758" y="3206"/>
              <a:ext cx="270" cy="1155"/>
            </a:xfrm>
            <a:prstGeom prst="downArrow">
              <a:avLst>
                <a:gd name="adj1" fmla="val 50000"/>
                <a:gd name="adj2" fmla="val 106944"/>
              </a:avLst>
            </a:prstGeom>
            <a:solidFill>
              <a:srgbClr val="C6D9F1"/>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72" name="Rectangle 71"/>
            <p:cNvSpPr>
              <a:spLocks noChangeArrowheads="1"/>
            </p:cNvSpPr>
            <p:nvPr/>
          </p:nvSpPr>
          <p:spPr bwMode="auto">
            <a:xfrm>
              <a:off x="5208" y="3282"/>
              <a:ext cx="582" cy="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Sáng</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tạo</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3" name="Rectangle 72"/>
            <p:cNvSpPr>
              <a:spLocks noChangeArrowheads="1"/>
            </p:cNvSpPr>
            <p:nvPr/>
          </p:nvSpPr>
          <p:spPr bwMode="auto">
            <a:xfrm>
              <a:off x="5977" y="3286"/>
              <a:ext cx="1099" cy="90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Chiếm</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lĩnh</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kiến</a:t>
              </a:r>
              <a:r>
                <a:rPr kumimoji="0" lang="en-US"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thức</a:t>
              </a:r>
              <a:endParaRPr kumimoji="0" lang="en-US"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4" name="AutoShape 8"/>
            <p:cNvSpPr>
              <a:spLocks noChangeArrowheads="1"/>
            </p:cNvSpPr>
            <p:nvPr/>
          </p:nvSpPr>
          <p:spPr bwMode="auto">
            <a:xfrm>
              <a:off x="5680" y="5430"/>
              <a:ext cx="270" cy="1155"/>
            </a:xfrm>
            <a:prstGeom prst="downArrow">
              <a:avLst>
                <a:gd name="adj1" fmla="val 50000"/>
                <a:gd name="adj2" fmla="val 106944"/>
              </a:avLst>
            </a:prstGeom>
            <a:solidFill>
              <a:srgbClr val="C6D9F1"/>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75" name="Rectangle 74"/>
            <p:cNvSpPr>
              <a:spLocks noChangeArrowheads="1"/>
            </p:cNvSpPr>
            <p:nvPr/>
          </p:nvSpPr>
          <p:spPr bwMode="auto">
            <a:xfrm>
              <a:off x="5950" y="5523"/>
              <a:ext cx="1337" cy="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Khẳng</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định</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giá</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trị</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bản</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thân</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6" name="AutoShape 6"/>
            <p:cNvSpPr>
              <a:spLocks noChangeArrowheads="1"/>
            </p:cNvSpPr>
            <p:nvPr/>
          </p:nvSpPr>
          <p:spPr bwMode="auto">
            <a:xfrm>
              <a:off x="5680" y="7738"/>
              <a:ext cx="270" cy="1032"/>
            </a:xfrm>
            <a:prstGeom prst="downArrow">
              <a:avLst>
                <a:gd name="adj1" fmla="val 50000"/>
                <a:gd name="adj2" fmla="val 95556"/>
              </a:avLst>
            </a:prstGeom>
            <a:solidFill>
              <a:srgbClr val="C6D9F1"/>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sp>
          <p:nvSpPr>
            <p:cNvPr id="77" name="Rectangle 76"/>
            <p:cNvSpPr>
              <a:spLocks noChangeArrowheads="1"/>
            </p:cNvSpPr>
            <p:nvPr/>
          </p:nvSpPr>
          <p:spPr bwMode="auto">
            <a:xfrm>
              <a:off x="6008" y="7831"/>
              <a:ext cx="1177" cy="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Kết</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luận</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rút</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kinh</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nghiệm</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8" name="Rectangle 77"/>
            <p:cNvSpPr>
              <a:spLocks noChangeArrowheads="1"/>
            </p:cNvSpPr>
            <p:nvPr/>
          </p:nvSpPr>
          <p:spPr bwMode="auto">
            <a:xfrm>
              <a:off x="4450" y="7790"/>
              <a:ext cx="1295" cy="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Thể</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chế</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hóa</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kết</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quả</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học</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tập</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9" name="Rectangle 78"/>
            <p:cNvSpPr>
              <a:spLocks noChangeArrowheads="1"/>
            </p:cNvSpPr>
            <p:nvPr/>
          </p:nvSpPr>
          <p:spPr bwMode="auto">
            <a:xfrm>
              <a:off x="4408" y="5523"/>
              <a:ext cx="1279" cy="9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Cá</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nhân</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đối</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diện</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với</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tập</a:t>
              </a: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thể</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0" name="AutoShape 2"/>
            <p:cNvSpPr>
              <a:spLocks noChangeArrowheads="1"/>
            </p:cNvSpPr>
            <p:nvPr/>
          </p:nvSpPr>
          <p:spPr bwMode="auto">
            <a:xfrm>
              <a:off x="5731" y="2095"/>
              <a:ext cx="225" cy="265"/>
            </a:xfrm>
            <a:prstGeom prst="downArrow">
              <a:avLst>
                <a:gd name="adj1" fmla="val 50000"/>
                <a:gd name="adj2" fmla="val 29444"/>
              </a:avLst>
            </a:prstGeom>
            <a:solidFill>
              <a:srgbClr val="C6D9F1"/>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a:latin typeface="Times New Roman" pitchFamily="18" charset="0"/>
                <a:cs typeface="Times New Roman" pitchFamily="18" charset="0"/>
              </a:endParaRPr>
            </a:p>
          </p:txBody>
        </p:sp>
      </p:grpSp>
      <p:sp>
        <p:nvSpPr>
          <p:cNvPr id="81" name="Slide Number Placeholder 80"/>
          <p:cNvSpPr>
            <a:spLocks noGrp="1"/>
          </p:cNvSpPr>
          <p:nvPr>
            <p:ph type="sldNum" sz="quarter" idx="12"/>
          </p:nvPr>
        </p:nvSpPr>
        <p:spPr/>
        <p:txBody>
          <a:bodyPr/>
          <a:lstStyle/>
          <a:p>
            <a:fld id="{B7E721C0-1E85-41FC-946E-CBA03CD7D6E1}" type="slidenum">
              <a:rPr lang="en-US" smtClean="0"/>
              <a:pPr/>
              <a:t>47</a:t>
            </a:fld>
            <a:endParaRPr lang="en-US"/>
          </a:p>
        </p:txBody>
      </p:sp>
    </p:spTree>
    <p:extLst>
      <p:ext uri="{BB962C8B-B14F-4D97-AF65-F5344CB8AC3E}">
        <p14:creationId xmlns:p14="http://schemas.microsoft.com/office/powerpoint/2010/main" val="31032795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71800" y="2590800"/>
            <a:ext cx="3352800" cy="28956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Tahoma" panose="020B0604030504040204" pitchFamily="34" charset="0"/>
                <a:ea typeface="MS PGothic" panose="020B0600070205080204" pitchFamily="34" charset="-128"/>
              </a:defRPr>
            </a:lvl1pPr>
            <a:lvl2pPr marL="742950" indent="-285750" eaLnBrk="0" hangingPunct="0">
              <a:defRPr sz="2400">
                <a:solidFill>
                  <a:schemeClr val="tx1"/>
                </a:solidFill>
                <a:latin typeface="Tahoma" panose="020B0604030504040204" pitchFamily="34" charset="0"/>
                <a:ea typeface="MS PGothic" panose="020B0600070205080204" pitchFamily="34" charset="-128"/>
              </a:defRPr>
            </a:lvl2pPr>
            <a:lvl3pPr marL="1143000" indent="-228600" eaLnBrk="0" hangingPunct="0">
              <a:defRPr sz="2400">
                <a:solidFill>
                  <a:schemeClr val="tx1"/>
                </a:solidFill>
                <a:latin typeface="Tahoma" panose="020B0604030504040204" pitchFamily="34" charset="0"/>
                <a:ea typeface="MS PGothic" panose="020B0600070205080204" pitchFamily="34" charset="-128"/>
              </a:defRPr>
            </a:lvl3pPr>
            <a:lvl4pPr marL="1600200" indent="-228600" eaLnBrk="0" hangingPunct="0">
              <a:defRPr sz="2400">
                <a:solidFill>
                  <a:schemeClr val="tx1"/>
                </a:solidFill>
                <a:latin typeface="Tahoma" panose="020B0604030504040204" pitchFamily="34" charset="0"/>
                <a:ea typeface="MS PGothic" panose="020B0600070205080204" pitchFamily="34" charset="-128"/>
              </a:defRPr>
            </a:lvl4pPr>
            <a:lvl5pPr marL="2057400" indent="-228600" eaLnBrk="0" hangingPunct="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smtClean="0">
                <a:ln>
                  <a:noFill/>
                </a:ln>
                <a:solidFill>
                  <a:srgbClr val="FF0000"/>
                </a:solidFill>
                <a:effectLst/>
                <a:uLnTx/>
                <a:uFillTx/>
                <a:latin typeface="Candara" panose="020E0502030303020204" pitchFamily="34" charset="0"/>
                <a:ea typeface="MS PGothic" panose="020B0600070205080204" pitchFamily="34" charset="-128"/>
                <a:cs typeface="+mn-cs"/>
              </a:rPr>
              <a:t>NỘI DUNG TÀI LIỆU HỌC TẬP</a:t>
            </a:r>
          </a:p>
        </p:txBody>
      </p:sp>
      <p:sp>
        <p:nvSpPr>
          <p:cNvPr id="31748" name="Title 1"/>
          <p:cNvSpPr>
            <a:spLocks noGrp="1"/>
          </p:cNvSpPr>
          <p:nvPr>
            <p:ph type="title"/>
          </p:nvPr>
        </p:nvSpPr>
        <p:spPr>
          <a:xfrm>
            <a:off x="228600" y="122237"/>
            <a:ext cx="8686800" cy="838200"/>
          </a:xfrm>
        </p:spPr>
        <p:txBody>
          <a:bodyPr>
            <a:normAutofit fontScale="90000"/>
          </a:bodyPr>
          <a:lstStyle/>
          <a:p>
            <a:pPr algn="ctr" eaLnBrk="1" hangingPunct="1"/>
            <a:r>
              <a:rPr lang="en-US" altLang="en-US" sz="2800" dirty="0" err="1" smtClean="0">
                <a:latin typeface="Arial" panose="020B0604020202020204" pitchFamily="34" charset="0"/>
              </a:rPr>
              <a:t>Mối</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quan</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hệ</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giữa</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năng</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lực</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và</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các</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yếu</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tố</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của</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quá</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trình</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hđtnst</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và</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tài</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liệu</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học</a:t>
            </a:r>
            <a:r>
              <a:rPr lang="en-US" altLang="en-US" sz="2800" dirty="0" smtClean="0">
                <a:latin typeface="Arial" panose="020B0604020202020204" pitchFamily="34" charset="0"/>
              </a:rPr>
              <a:t> </a:t>
            </a:r>
            <a:r>
              <a:rPr lang="en-US" altLang="en-US" sz="2800" dirty="0" err="1" smtClean="0">
                <a:latin typeface="Arial" panose="020B0604020202020204" pitchFamily="34" charset="0"/>
              </a:rPr>
              <a:t>tập</a:t>
            </a:r>
            <a:endParaRPr lang="en-US" altLang="en-US" sz="2800" dirty="0" smtClean="0">
              <a:latin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2273768"/>
              </p:ext>
            </p:extLst>
          </p:nvPr>
        </p:nvGraphicFramePr>
        <p:xfrm>
          <a:off x="152400" y="1143000"/>
          <a:ext cx="87630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99856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1"/>
          <p:cNvSpPr>
            <a:spLocks noGrp="1"/>
          </p:cNvSpPr>
          <p:nvPr>
            <p:ph idx="1"/>
          </p:nvPr>
        </p:nvSpPr>
        <p:spPr>
          <a:xfrm>
            <a:off x="304800" y="1452563"/>
            <a:ext cx="8610600" cy="4872037"/>
          </a:xfrm>
        </p:spPr>
        <p:txBody>
          <a:bodyPr>
            <a:normAutofit fontScale="85000" lnSpcReduction="20000"/>
          </a:bodyPr>
          <a:lstStyle/>
          <a:p>
            <a:pPr marL="457200" indent="-457200">
              <a:buFont typeface="Candara" panose="020E0502030303020204" pitchFamily="34" charset="0"/>
              <a:buAutoNum type="arabicPeriod"/>
            </a:pPr>
            <a:r>
              <a:rPr lang="en-US" altLang="en-US" dirty="0" err="1" smtClean="0">
                <a:latin typeface="Arial" panose="020B0604020202020204" pitchFamily="34" charset="0"/>
              </a:rPr>
              <a:t>Xây</a:t>
            </a:r>
            <a:r>
              <a:rPr lang="en-US" altLang="en-US" dirty="0" smtClean="0">
                <a:latin typeface="Arial" panose="020B0604020202020204" pitchFamily="34" charset="0"/>
              </a:rPr>
              <a:t> </a:t>
            </a:r>
            <a:r>
              <a:rPr lang="en-US" altLang="en-US" dirty="0" err="1" smtClean="0">
                <a:latin typeface="Arial" panose="020B0604020202020204" pitchFamily="34" charset="0"/>
              </a:rPr>
              <a:t>dựng</a:t>
            </a:r>
            <a:r>
              <a:rPr lang="en-US" altLang="en-US" dirty="0" smtClean="0">
                <a:latin typeface="Arial" panose="020B0604020202020204" pitchFamily="34" charset="0"/>
              </a:rPr>
              <a:t> ma </a:t>
            </a:r>
            <a:r>
              <a:rPr lang="en-US" altLang="en-US" dirty="0" err="1" smtClean="0">
                <a:latin typeface="Arial" panose="020B0604020202020204" pitchFamily="34" charset="0"/>
              </a:rPr>
              <a:t>trận</a:t>
            </a:r>
            <a:r>
              <a:rPr lang="en-US" altLang="en-US" dirty="0" smtClean="0">
                <a:latin typeface="Arial" panose="020B0604020202020204" pitchFamily="34" charset="0"/>
              </a:rPr>
              <a:t> </a:t>
            </a:r>
            <a:r>
              <a:rPr lang="en-US" altLang="en-US" dirty="0" err="1" smtClean="0">
                <a:latin typeface="Arial" panose="020B0604020202020204" pitchFamily="34" charset="0"/>
              </a:rPr>
              <a:t>năng</a:t>
            </a:r>
            <a:r>
              <a:rPr lang="en-US" altLang="en-US" dirty="0" smtClean="0">
                <a:latin typeface="Arial" panose="020B0604020202020204" pitchFamily="34" charset="0"/>
              </a:rPr>
              <a:t> </a:t>
            </a:r>
            <a:r>
              <a:rPr lang="en-US" altLang="en-US" dirty="0" err="1" smtClean="0">
                <a:latin typeface="Arial" panose="020B0604020202020204" pitchFamily="34" charset="0"/>
              </a:rPr>
              <a:t>lực</a:t>
            </a:r>
            <a:r>
              <a:rPr lang="en-US" altLang="en-US" dirty="0" smtClean="0">
                <a:latin typeface="Arial" panose="020B0604020202020204" pitchFamily="34" charset="0"/>
              </a:rPr>
              <a:t> </a:t>
            </a:r>
            <a:r>
              <a:rPr lang="en-US" altLang="en-US" dirty="0" err="1" smtClean="0">
                <a:latin typeface="Arial" panose="020B0604020202020204" pitchFamily="34" charset="0"/>
              </a:rPr>
              <a:t>và</a:t>
            </a:r>
            <a:r>
              <a:rPr lang="en-US" altLang="en-US" dirty="0" smtClean="0">
                <a:latin typeface="Arial" panose="020B0604020202020204" pitchFamily="34" charset="0"/>
              </a:rPr>
              <a:t> </a:t>
            </a:r>
            <a:r>
              <a:rPr lang="en-US" altLang="en-US" dirty="0" err="1" smtClean="0">
                <a:latin typeface="Arial" panose="020B0604020202020204" pitchFamily="34" charset="0"/>
              </a:rPr>
              <a:t>biểu</a:t>
            </a:r>
            <a:r>
              <a:rPr lang="en-US" altLang="en-US" dirty="0" smtClean="0">
                <a:latin typeface="Arial" panose="020B0604020202020204" pitchFamily="34" charset="0"/>
              </a:rPr>
              <a:t> </a:t>
            </a:r>
            <a:r>
              <a:rPr lang="en-US" altLang="en-US" dirty="0" err="1" smtClean="0">
                <a:latin typeface="Arial" panose="020B0604020202020204" pitchFamily="34" charset="0"/>
              </a:rPr>
              <a:t>hiện</a:t>
            </a:r>
            <a:r>
              <a:rPr lang="en-US" altLang="en-US" dirty="0" smtClean="0">
                <a:latin typeface="Arial" panose="020B0604020202020204" pitchFamily="34" charset="0"/>
              </a:rPr>
              <a:t> </a:t>
            </a:r>
            <a:r>
              <a:rPr lang="en-US" altLang="en-US" dirty="0" err="1" smtClean="0">
                <a:latin typeface="Arial" panose="020B0604020202020204" pitchFamily="34" charset="0"/>
              </a:rPr>
              <a:t>của</a:t>
            </a:r>
            <a:r>
              <a:rPr lang="en-US" altLang="en-US" dirty="0" smtClean="0">
                <a:latin typeface="Arial" panose="020B0604020202020204" pitchFamily="34" charset="0"/>
              </a:rPr>
              <a:t> </a:t>
            </a:r>
            <a:r>
              <a:rPr lang="en-US" altLang="en-US" dirty="0" err="1" smtClean="0">
                <a:latin typeface="Arial" panose="020B0604020202020204" pitchFamily="34" charset="0"/>
              </a:rPr>
              <a:t>năng</a:t>
            </a:r>
            <a:r>
              <a:rPr lang="en-US" altLang="en-US" dirty="0" smtClean="0">
                <a:latin typeface="Arial" panose="020B0604020202020204" pitchFamily="34" charset="0"/>
              </a:rPr>
              <a:t> </a:t>
            </a:r>
            <a:r>
              <a:rPr lang="en-US" altLang="en-US" dirty="0" err="1" smtClean="0">
                <a:latin typeface="Arial" panose="020B0604020202020204" pitchFamily="34" charset="0"/>
              </a:rPr>
              <a:t>lực</a:t>
            </a:r>
            <a:r>
              <a:rPr lang="en-US" altLang="en-US" dirty="0" smtClean="0">
                <a:latin typeface="Arial" panose="020B0604020202020204" pitchFamily="34" charset="0"/>
              </a:rPr>
              <a:t> </a:t>
            </a:r>
            <a:r>
              <a:rPr lang="en-US" altLang="en-US" dirty="0" err="1" smtClean="0">
                <a:latin typeface="Arial" panose="020B0604020202020204" pitchFamily="34" charset="0"/>
              </a:rPr>
              <a:t>mà</a:t>
            </a:r>
            <a:r>
              <a:rPr lang="en-US" altLang="en-US" dirty="0" smtClean="0">
                <a:latin typeface="Arial" panose="020B0604020202020204" pitchFamily="34" charset="0"/>
              </a:rPr>
              <a:t> </a:t>
            </a:r>
            <a:r>
              <a:rPr lang="en-US" altLang="en-US" dirty="0" err="1" smtClean="0">
                <a:latin typeface="Arial" panose="020B0604020202020204" pitchFamily="34" charset="0"/>
              </a:rPr>
              <a:t>môn</a:t>
            </a:r>
            <a:r>
              <a:rPr lang="en-US" altLang="en-US" dirty="0" smtClean="0">
                <a:latin typeface="Arial" panose="020B0604020202020204" pitchFamily="34" charset="0"/>
              </a:rPr>
              <a:t> </a:t>
            </a:r>
            <a:r>
              <a:rPr lang="en-US" altLang="en-US" dirty="0" err="1" smtClean="0">
                <a:latin typeface="Arial" panose="020B0604020202020204" pitchFamily="34" charset="0"/>
              </a:rPr>
              <a:t>học</a:t>
            </a:r>
            <a:r>
              <a:rPr lang="en-US" altLang="en-US" dirty="0" smtClean="0">
                <a:latin typeface="Arial" panose="020B0604020202020204" pitchFamily="34" charset="0"/>
              </a:rPr>
              <a:t>/</a:t>
            </a:r>
            <a:r>
              <a:rPr lang="en-US" altLang="en-US" dirty="0" err="1" smtClean="0">
                <a:latin typeface="Arial" panose="020B0604020202020204" pitchFamily="34" charset="0"/>
              </a:rPr>
              <a:t>hoạt</a:t>
            </a:r>
            <a:r>
              <a:rPr lang="en-US" altLang="en-US" dirty="0" smtClean="0">
                <a:latin typeface="Arial" panose="020B0604020202020204" pitchFamily="34" charset="0"/>
              </a:rPr>
              <a:t> </a:t>
            </a:r>
            <a:r>
              <a:rPr lang="en-US" altLang="en-US" dirty="0" err="1" smtClean="0">
                <a:latin typeface="Arial" panose="020B0604020202020204" pitchFamily="34" charset="0"/>
              </a:rPr>
              <a:t>động</a:t>
            </a:r>
            <a:r>
              <a:rPr lang="en-US" altLang="en-US" dirty="0" smtClean="0">
                <a:latin typeface="Arial" panose="020B0604020202020204" pitchFamily="34" charset="0"/>
              </a:rPr>
              <a:t> </a:t>
            </a:r>
            <a:r>
              <a:rPr lang="en-US" altLang="en-US" dirty="0" err="1" smtClean="0">
                <a:latin typeface="Arial" panose="020B0604020202020204" pitchFamily="34" charset="0"/>
              </a:rPr>
              <a:t>cần</a:t>
            </a:r>
            <a:r>
              <a:rPr lang="en-US" altLang="en-US" dirty="0" smtClean="0">
                <a:latin typeface="Arial" panose="020B0604020202020204" pitchFamily="34" charset="0"/>
              </a:rPr>
              <a:t> </a:t>
            </a:r>
            <a:r>
              <a:rPr lang="en-US" altLang="en-US" dirty="0" err="1" smtClean="0">
                <a:latin typeface="Arial" panose="020B0604020202020204" pitchFamily="34" charset="0"/>
              </a:rPr>
              <a:t>hình</a:t>
            </a:r>
            <a:r>
              <a:rPr lang="en-US" altLang="en-US" dirty="0" smtClean="0">
                <a:latin typeface="Arial" panose="020B0604020202020204" pitchFamily="34" charset="0"/>
              </a:rPr>
              <a:t> </a:t>
            </a:r>
            <a:r>
              <a:rPr lang="en-US" altLang="en-US" dirty="0" err="1" smtClean="0">
                <a:latin typeface="Arial" panose="020B0604020202020204" pitchFamily="34" charset="0"/>
              </a:rPr>
              <a:t>thành</a:t>
            </a:r>
            <a:r>
              <a:rPr lang="en-US" altLang="en-US" dirty="0" smtClean="0">
                <a:latin typeface="Arial" panose="020B0604020202020204" pitchFamily="34" charset="0"/>
              </a:rPr>
              <a:t>.</a:t>
            </a:r>
          </a:p>
          <a:p>
            <a:pPr marL="457200" indent="-457200">
              <a:buFont typeface="Candara" panose="020E0502030303020204" pitchFamily="34" charset="0"/>
              <a:buAutoNum type="arabicPeriod"/>
            </a:pPr>
            <a:r>
              <a:rPr lang="en-US" altLang="en-US" dirty="0" err="1" smtClean="0">
                <a:latin typeface="Arial" panose="020B0604020202020204" pitchFamily="34" charset="0"/>
              </a:rPr>
              <a:t>Xác</a:t>
            </a:r>
            <a:r>
              <a:rPr lang="en-US" altLang="en-US" dirty="0" smtClean="0">
                <a:latin typeface="Arial" panose="020B0604020202020204" pitchFamily="34" charset="0"/>
              </a:rPr>
              <a:t> </a:t>
            </a:r>
            <a:r>
              <a:rPr lang="en-US" altLang="en-US" dirty="0" err="1" smtClean="0">
                <a:latin typeface="Arial" panose="020B0604020202020204" pitchFamily="34" charset="0"/>
              </a:rPr>
              <a:t>định</a:t>
            </a:r>
            <a:r>
              <a:rPr lang="en-US" altLang="en-US" dirty="0" smtClean="0">
                <a:latin typeface="Arial" panose="020B0604020202020204" pitchFamily="34" charset="0"/>
              </a:rPr>
              <a:t> </a:t>
            </a:r>
            <a:r>
              <a:rPr lang="en-US" altLang="en-US" dirty="0" err="1" smtClean="0">
                <a:latin typeface="Arial" panose="020B0604020202020204" pitchFamily="34" charset="0"/>
              </a:rPr>
              <a:t>nội</a:t>
            </a:r>
            <a:r>
              <a:rPr lang="en-US" altLang="en-US" dirty="0" smtClean="0">
                <a:latin typeface="Arial" panose="020B0604020202020204" pitchFamily="34" charset="0"/>
              </a:rPr>
              <a:t> dung </a:t>
            </a:r>
            <a:r>
              <a:rPr lang="en-US" altLang="en-US" dirty="0" err="1" smtClean="0">
                <a:latin typeface="Arial" panose="020B0604020202020204" pitchFamily="34" charset="0"/>
              </a:rPr>
              <a:t>thuận</a:t>
            </a:r>
            <a:r>
              <a:rPr lang="en-US" altLang="en-US" dirty="0" smtClean="0">
                <a:latin typeface="Arial" panose="020B0604020202020204" pitchFamily="34" charset="0"/>
              </a:rPr>
              <a:t> </a:t>
            </a:r>
            <a:r>
              <a:rPr lang="en-US" altLang="en-US" dirty="0" err="1" smtClean="0">
                <a:latin typeface="Arial" panose="020B0604020202020204" pitchFamily="34" charset="0"/>
              </a:rPr>
              <a:t>lợi</a:t>
            </a:r>
            <a:r>
              <a:rPr lang="en-US" altLang="en-US" dirty="0" smtClean="0">
                <a:latin typeface="Arial" panose="020B0604020202020204" pitchFamily="34" charset="0"/>
              </a:rPr>
              <a:t> </a:t>
            </a:r>
            <a:r>
              <a:rPr lang="en-US" altLang="en-US" dirty="0" err="1" smtClean="0">
                <a:latin typeface="Arial" panose="020B0604020202020204" pitchFamily="34" charset="0"/>
              </a:rPr>
              <a:t>cho</a:t>
            </a:r>
            <a:r>
              <a:rPr lang="en-US" altLang="en-US" dirty="0" smtClean="0">
                <a:latin typeface="Arial" panose="020B0604020202020204" pitchFamily="34" charset="0"/>
              </a:rPr>
              <a:t> </a:t>
            </a:r>
            <a:r>
              <a:rPr lang="en-US" altLang="en-US" dirty="0" err="1" smtClean="0">
                <a:latin typeface="Arial" panose="020B0604020202020204" pitchFamily="34" charset="0"/>
              </a:rPr>
              <a:t>việc</a:t>
            </a:r>
            <a:r>
              <a:rPr lang="en-US" altLang="en-US" dirty="0" smtClean="0">
                <a:latin typeface="Arial" panose="020B0604020202020204" pitchFamily="34" charset="0"/>
              </a:rPr>
              <a:t> </a:t>
            </a:r>
            <a:r>
              <a:rPr lang="en-US" altLang="en-US" dirty="0" err="1" smtClean="0">
                <a:latin typeface="Arial" panose="020B0604020202020204" pitchFamily="34" charset="0"/>
              </a:rPr>
              <a:t>phát</a:t>
            </a:r>
            <a:r>
              <a:rPr lang="en-US" altLang="en-US" dirty="0" smtClean="0">
                <a:latin typeface="Arial" panose="020B0604020202020204" pitchFamily="34" charset="0"/>
              </a:rPr>
              <a:t> </a:t>
            </a:r>
            <a:r>
              <a:rPr lang="en-US" altLang="en-US" dirty="0" err="1" smtClean="0">
                <a:latin typeface="Arial" panose="020B0604020202020204" pitchFamily="34" charset="0"/>
              </a:rPr>
              <a:t>triển</a:t>
            </a:r>
            <a:r>
              <a:rPr lang="en-US" altLang="en-US" dirty="0" smtClean="0">
                <a:latin typeface="Arial" panose="020B0604020202020204" pitchFamily="34" charset="0"/>
              </a:rPr>
              <a:t> </a:t>
            </a:r>
            <a:r>
              <a:rPr lang="en-US" altLang="en-US" dirty="0" err="1" smtClean="0">
                <a:latin typeface="Arial" panose="020B0604020202020204" pitchFamily="34" charset="0"/>
              </a:rPr>
              <a:t>các</a:t>
            </a:r>
            <a:r>
              <a:rPr lang="en-US" altLang="en-US" dirty="0" smtClean="0">
                <a:latin typeface="Arial" panose="020B0604020202020204" pitchFamily="34" charset="0"/>
              </a:rPr>
              <a:t> NL </a:t>
            </a:r>
            <a:r>
              <a:rPr lang="en-US" altLang="en-US" dirty="0" err="1" smtClean="0">
                <a:latin typeface="Arial" panose="020B0604020202020204" pitchFamily="34" charset="0"/>
              </a:rPr>
              <a:t>đó</a:t>
            </a:r>
            <a:r>
              <a:rPr lang="en-US" altLang="en-US" dirty="0" smtClean="0">
                <a:latin typeface="Arial" panose="020B0604020202020204" pitchFamily="34" charset="0"/>
              </a:rPr>
              <a:t>. </a:t>
            </a:r>
          </a:p>
          <a:p>
            <a:pPr marL="457200" indent="-457200">
              <a:buFont typeface="Candara" panose="020E0502030303020204" pitchFamily="34" charset="0"/>
              <a:buAutoNum type="arabicPeriod"/>
            </a:pPr>
            <a:r>
              <a:rPr lang="en-US" altLang="en-US" dirty="0" err="1" smtClean="0">
                <a:latin typeface="Arial" panose="020B0604020202020204" pitchFamily="34" charset="0"/>
              </a:rPr>
              <a:t>Nội</a:t>
            </a:r>
            <a:r>
              <a:rPr lang="en-US" altLang="en-US" dirty="0" smtClean="0">
                <a:latin typeface="Arial" panose="020B0604020202020204" pitchFamily="34" charset="0"/>
              </a:rPr>
              <a:t> dung TL </a:t>
            </a:r>
            <a:r>
              <a:rPr lang="en-US" altLang="en-US" dirty="0" err="1" smtClean="0">
                <a:latin typeface="Arial" panose="020B0604020202020204" pitchFamily="34" charset="0"/>
              </a:rPr>
              <a:t>được</a:t>
            </a:r>
            <a:r>
              <a:rPr lang="en-US" altLang="en-US" dirty="0" smtClean="0">
                <a:latin typeface="Arial" panose="020B0604020202020204" pitchFamily="34" charset="0"/>
              </a:rPr>
              <a:t> </a:t>
            </a:r>
            <a:r>
              <a:rPr lang="en-US" altLang="en-US" dirty="0" err="1" smtClean="0">
                <a:latin typeface="Arial" panose="020B0604020202020204" pitchFamily="34" charset="0"/>
              </a:rPr>
              <a:t>triển</a:t>
            </a:r>
            <a:r>
              <a:rPr lang="en-US" altLang="en-US" dirty="0" smtClean="0">
                <a:latin typeface="Arial" panose="020B0604020202020204" pitchFamily="34" charset="0"/>
              </a:rPr>
              <a:t> </a:t>
            </a:r>
            <a:r>
              <a:rPr lang="en-US" altLang="en-US" dirty="0" err="1" smtClean="0">
                <a:latin typeface="Arial" panose="020B0604020202020204" pitchFamily="34" charset="0"/>
              </a:rPr>
              <a:t>khai</a:t>
            </a:r>
            <a:r>
              <a:rPr lang="en-US" altLang="en-US" dirty="0" smtClean="0">
                <a:latin typeface="Arial" panose="020B0604020202020204" pitchFamily="34" charset="0"/>
              </a:rPr>
              <a:t> </a:t>
            </a:r>
            <a:r>
              <a:rPr lang="en-US" altLang="en-US" dirty="0" err="1" smtClean="0">
                <a:latin typeface="Arial" panose="020B0604020202020204" pitchFamily="34" charset="0"/>
              </a:rPr>
              <a:t>dưới</a:t>
            </a:r>
            <a:r>
              <a:rPr lang="en-US" altLang="en-US" dirty="0" smtClean="0">
                <a:latin typeface="Arial" panose="020B0604020202020204" pitchFamily="34" charset="0"/>
              </a:rPr>
              <a:t> </a:t>
            </a:r>
            <a:r>
              <a:rPr lang="en-US" altLang="en-US" dirty="0" err="1" smtClean="0">
                <a:latin typeface="Arial" panose="020B0604020202020204" pitchFamily="34" charset="0"/>
              </a:rPr>
              <a:t>dạng</a:t>
            </a:r>
            <a:r>
              <a:rPr lang="en-US" altLang="en-US" dirty="0" smtClean="0">
                <a:latin typeface="Arial" panose="020B0604020202020204" pitchFamily="34" charset="0"/>
              </a:rPr>
              <a:t> </a:t>
            </a:r>
            <a:r>
              <a:rPr lang="en-US" altLang="en-US" dirty="0" err="1" smtClean="0">
                <a:latin typeface="Arial" panose="020B0604020202020204" pitchFamily="34" charset="0"/>
              </a:rPr>
              <a:t>hoạt</a:t>
            </a:r>
            <a:r>
              <a:rPr lang="en-US" altLang="en-US" dirty="0" smtClean="0">
                <a:latin typeface="Arial" panose="020B0604020202020204" pitchFamily="34" charset="0"/>
              </a:rPr>
              <a:t> </a:t>
            </a:r>
            <a:r>
              <a:rPr lang="en-US" altLang="en-US" dirty="0" err="1" smtClean="0">
                <a:latin typeface="Arial" panose="020B0604020202020204" pitchFamily="34" charset="0"/>
              </a:rPr>
              <a:t>động</a:t>
            </a:r>
            <a:r>
              <a:rPr lang="en-US" altLang="en-US" dirty="0" smtClean="0">
                <a:latin typeface="Arial" panose="020B0604020202020204" pitchFamily="34" charset="0"/>
              </a:rPr>
              <a:t> </a:t>
            </a:r>
            <a:r>
              <a:rPr lang="en-US" altLang="en-US" dirty="0" err="1" smtClean="0">
                <a:latin typeface="Arial" panose="020B0604020202020204" pitchFamily="34" charset="0"/>
              </a:rPr>
              <a:t>của</a:t>
            </a:r>
            <a:r>
              <a:rPr lang="en-US" altLang="en-US" dirty="0" smtClean="0">
                <a:latin typeface="Arial" panose="020B0604020202020204" pitchFamily="34" charset="0"/>
              </a:rPr>
              <a:t> </a:t>
            </a:r>
            <a:r>
              <a:rPr lang="en-US" altLang="en-US" dirty="0" err="1" smtClean="0">
                <a:latin typeface="Arial" panose="020B0604020202020204" pitchFamily="34" charset="0"/>
              </a:rPr>
              <a:t>thầy</a:t>
            </a:r>
            <a:r>
              <a:rPr lang="en-US" altLang="en-US" dirty="0" smtClean="0">
                <a:latin typeface="Arial" panose="020B0604020202020204" pitchFamily="34" charset="0"/>
              </a:rPr>
              <a:t> </a:t>
            </a:r>
            <a:r>
              <a:rPr lang="en-US" altLang="en-US" dirty="0" err="1" smtClean="0">
                <a:latin typeface="Arial" panose="020B0604020202020204" pitchFamily="34" charset="0"/>
              </a:rPr>
              <a:t>và</a:t>
            </a:r>
            <a:r>
              <a:rPr lang="en-US" altLang="en-US" dirty="0" smtClean="0">
                <a:latin typeface="Arial" panose="020B0604020202020204" pitchFamily="34" charset="0"/>
              </a:rPr>
              <a:t> </a:t>
            </a:r>
            <a:r>
              <a:rPr lang="en-US" altLang="en-US" dirty="0" err="1" smtClean="0">
                <a:latin typeface="Arial" panose="020B0604020202020204" pitchFamily="34" charset="0"/>
              </a:rPr>
              <a:t>trò</a:t>
            </a:r>
            <a:endParaRPr lang="en-US" altLang="en-US" dirty="0" smtClean="0">
              <a:latin typeface="Arial" panose="020B0604020202020204" pitchFamily="34" charset="0"/>
            </a:endParaRPr>
          </a:p>
          <a:p>
            <a:pPr marL="457200" indent="-457200">
              <a:buFont typeface="Candara" panose="020E0502030303020204" pitchFamily="34" charset="0"/>
              <a:buAutoNum type="arabicPeriod"/>
            </a:pPr>
            <a:r>
              <a:rPr lang="en-US" altLang="en-US" dirty="0" err="1" smtClean="0">
                <a:latin typeface="Arial" panose="020B0604020202020204" pitchFamily="34" charset="0"/>
              </a:rPr>
              <a:t>Xác</a:t>
            </a:r>
            <a:r>
              <a:rPr lang="en-US" altLang="en-US" dirty="0" smtClean="0">
                <a:latin typeface="Arial" panose="020B0604020202020204" pitchFamily="34" charset="0"/>
              </a:rPr>
              <a:t> </a:t>
            </a:r>
            <a:r>
              <a:rPr lang="en-US" altLang="en-US" dirty="0" err="1" smtClean="0">
                <a:latin typeface="Arial" panose="020B0604020202020204" pitchFamily="34" charset="0"/>
              </a:rPr>
              <a:t>định</a:t>
            </a:r>
            <a:r>
              <a:rPr lang="en-US" altLang="en-US" dirty="0" smtClean="0">
                <a:latin typeface="Arial" panose="020B0604020202020204" pitchFamily="34" charset="0"/>
              </a:rPr>
              <a:t> </a:t>
            </a:r>
            <a:r>
              <a:rPr lang="en-US" altLang="en-US" dirty="0" err="1" smtClean="0">
                <a:latin typeface="Arial" panose="020B0604020202020204" pitchFamily="34" charset="0"/>
              </a:rPr>
              <a:t>hình</a:t>
            </a:r>
            <a:r>
              <a:rPr lang="en-US" altLang="en-US" dirty="0" smtClean="0">
                <a:latin typeface="Arial" panose="020B0604020202020204" pitchFamily="34" charset="0"/>
              </a:rPr>
              <a:t> </a:t>
            </a:r>
            <a:r>
              <a:rPr lang="en-US" altLang="en-US" dirty="0" err="1" smtClean="0">
                <a:latin typeface="Arial" panose="020B0604020202020204" pitchFamily="34" charset="0"/>
              </a:rPr>
              <a:t>thức</a:t>
            </a:r>
            <a:r>
              <a:rPr lang="en-US" altLang="en-US" dirty="0" smtClean="0">
                <a:latin typeface="Arial" panose="020B0604020202020204" pitchFamily="34" charset="0"/>
              </a:rPr>
              <a:t> </a:t>
            </a:r>
            <a:r>
              <a:rPr lang="en-US" altLang="en-US" dirty="0" err="1" smtClean="0">
                <a:latin typeface="Arial" panose="020B0604020202020204" pitchFamily="34" charset="0"/>
              </a:rPr>
              <a:t>và</a:t>
            </a:r>
            <a:r>
              <a:rPr lang="en-US" altLang="en-US" dirty="0" smtClean="0">
                <a:latin typeface="Arial" panose="020B0604020202020204" pitchFamily="34" charset="0"/>
              </a:rPr>
              <a:t> </a:t>
            </a:r>
            <a:r>
              <a:rPr lang="en-US" altLang="en-US" dirty="0" err="1" smtClean="0">
                <a:latin typeface="Arial" panose="020B0604020202020204" pitchFamily="34" charset="0"/>
              </a:rPr>
              <a:t>phương</a:t>
            </a:r>
            <a:r>
              <a:rPr lang="en-US" altLang="en-US" dirty="0" smtClean="0">
                <a:latin typeface="Arial" panose="020B0604020202020204" pitchFamily="34" charset="0"/>
              </a:rPr>
              <a:t> </a:t>
            </a:r>
            <a:r>
              <a:rPr lang="en-US" altLang="en-US" dirty="0" err="1" smtClean="0">
                <a:latin typeface="Arial" panose="020B0604020202020204" pitchFamily="34" charset="0"/>
              </a:rPr>
              <a:t>pháp</a:t>
            </a:r>
            <a:r>
              <a:rPr lang="en-US" altLang="en-US" dirty="0" smtClean="0">
                <a:latin typeface="Arial" panose="020B0604020202020204" pitchFamily="34" charset="0"/>
              </a:rPr>
              <a:t> </a:t>
            </a:r>
            <a:r>
              <a:rPr lang="en-US" altLang="en-US" dirty="0" err="1" smtClean="0">
                <a:latin typeface="Arial" panose="020B0604020202020204" pitchFamily="34" charset="0"/>
              </a:rPr>
              <a:t>phù</a:t>
            </a:r>
            <a:r>
              <a:rPr lang="en-US" altLang="en-US" dirty="0" smtClean="0">
                <a:latin typeface="Arial" panose="020B0604020202020204" pitchFamily="34" charset="0"/>
              </a:rPr>
              <a:t> </a:t>
            </a:r>
            <a:r>
              <a:rPr lang="en-US" altLang="en-US" dirty="0" err="1" smtClean="0">
                <a:latin typeface="Arial" panose="020B0604020202020204" pitchFamily="34" charset="0"/>
              </a:rPr>
              <a:t>hợp</a:t>
            </a:r>
            <a:r>
              <a:rPr lang="en-US" altLang="en-US" dirty="0" smtClean="0">
                <a:latin typeface="Arial" panose="020B0604020202020204" pitchFamily="34" charset="0"/>
              </a:rPr>
              <a:t> </a:t>
            </a:r>
            <a:r>
              <a:rPr lang="en-US" altLang="en-US" dirty="0" err="1" smtClean="0">
                <a:latin typeface="Arial" panose="020B0604020202020204" pitchFamily="34" charset="0"/>
              </a:rPr>
              <a:t>với</a:t>
            </a:r>
            <a:r>
              <a:rPr lang="en-US" altLang="en-US" dirty="0" smtClean="0">
                <a:latin typeface="Arial" panose="020B0604020202020204" pitchFamily="34" charset="0"/>
              </a:rPr>
              <a:t> </a:t>
            </a:r>
            <a:r>
              <a:rPr lang="en-US" altLang="en-US" dirty="0" err="1" smtClean="0">
                <a:latin typeface="Arial" panose="020B0604020202020204" pitchFamily="34" charset="0"/>
              </a:rPr>
              <a:t>nội</a:t>
            </a:r>
            <a:r>
              <a:rPr lang="en-US" altLang="en-US" dirty="0" smtClean="0">
                <a:latin typeface="Arial" panose="020B0604020202020204" pitchFamily="34" charset="0"/>
              </a:rPr>
              <a:t> dung, </a:t>
            </a:r>
            <a:r>
              <a:rPr lang="en-US" altLang="en-US" dirty="0" err="1" smtClean="0">
                <a:latin typeface="Arial" panose="020B0604020202020204" pitchFamily="34" charset="0"/>
              </a:rPr>
              <a:t>đối</a:t>
            </a:r>
            <a:r>
              <a:rPr lang="en-US" altLang="en-US" dirty="0" smtClean="0">
                <a:latin typeface="Arial" panose="020B0604020202020204" pitchFamily="34" charset="0"/>
              </a:rPr>
              <a:t> </a:t>
            </a:r>
            <a:r>
              <a:rPr lang="en-US" altLang="en-US" dirty="0" err="1" smtClean="0">
                <a:latin typeface="Arial" panose="020B0604020202020204" pitchFamily="34" charset="0"/>
              </a:rPr>
              <a:t>tượng</a:t>
            </a:r>
            <a:r>
              <a:rPr lang="en-US" altLang="en-US" dirty="0" smtClean="0">
                <a:latin typeface="Arial" panose="020B0604020202020204" pitchFamily="34" charset="0"/>
              </a:rPr>
              <a:t>, </a:t>
            </a:r>
            <a:r>
              <a:rPr lang="en-US" altLang="en-US" dirty="0" err="1" smtClean="0">
                <a:latin typeface="Arial" panose="020B0604020202020204" pitchFamily="34" charset="0"/>
              </a:rPr>
              <a:t>điều</a:t>
            </a:r>
            <a:r>
              <a:rPr lang="en-US" altLang="en-US" dirty="0" smtClean="0">
                <a:latin typeface="Arial" panose="020B0604020202020204" pitchFamily="34" charset="0"/>
              </a:rPr>
              <a:t> </a:t>
            </a:r>
            <a:r>
              <a:rPr lang="en-US" altLang="en-US" dirty="0" err="1" smtClean="0">
                <a:latin typeface="Arial" panose="020B0604020202020204" pitchFamily="34" charset="0"/>
              </a:rPr>
              <a:t>kiện</a:t>
            </a:r>
            <a:r>
              <a:rPr lang="en-US" altLang="en-US" dirty="0" smtClean="0">
                <a:latin typeface="Arial" panose="020B0604020202020204" pitchFamily="34" charset="0"/>
              </a:rPr>
              <a:t> </a:t>
            </a:r>
            <a:r>
              <a:rPr lang="en-US" altLang="en-US" dirty="0" err="1" smtClean="0">
                <a:latin typeface="Arial" panose="020B0604020202020204" pitchFamily="34" charset="0"/>
              </a:rPr>
              <a:t>thực</a:t>
            </a:r>
            <a:r>
              <a:rPr lang="en-US" altLang="en-US" dirty="0" smtClean="0">
                <a:latin typeface="Arial" panose="020B0604020202020204" pitchFamily="34" charset="0"/>
              </a:rPr>
              <a:t> </a:t>
            </a:r>
            <a:r>
              <a:rPr lang="en-US" altLang="en-US" dirty="0" err="1" smtClean="0">
                <a:latin typeface="Arial" panose="020B0604020202020204" pitchFamily="34" charset="0"/>
              </a:rPr>
              <a:t>hiện</a:t>
            </a:r>
            <a:endParaRPr lang="en-US" altLang="en-US" dirty="0" smtClean="0">
              <a:latin typeface="Arial" panose="020B0604020202020204" pitchFamily="34" charset="0"/>
            </a:endParaRPr>
          </a:p>
          <a:p>
            <a:pPr marL="457200" indent="-457200">
              <a:buFont typeface="Candara" panose="020E0502030303020204" pitchFamily="34" charset="0"/>
              <a:buAutoNum type="arabicPeriod"/>
            </a:pPr>
            <a:r>
              <a:rPr lang="en-US" altLang="en-US" dirty="0" err="1" smtClean="0">
                <a:latin typeface="Arial" panose="020B0604020202020204" pitchFamily="34" charset="0"/>
              </a:rPr>
              <a:t>Thiết</a:t>
            </a:r>
            <a:r>
              <a:rPr lang="en-US" altLang="en-US" dirty="0" smtClean="0">
                <a:latin typeface="Arial" panose="020B0604020202020204" pitchFamily="34" charset="0"/>
              </a:rPr>
              <a:t> </a:t>
            </a:r>
            <a:r>
              <a:rPr lang="en-US" altLang="en-US" dirty="0" err="1" smtClean="0">
                <a:latin typeface="Arial" panose="020B0604020202020204" pitchFamily="34" charset="0"/>
              </a:rPr>
              <a:t>kế</a:t>
            </a:r>
            <a:r>
              <a:rPr lang="en-US" altLang="en-US" dirty="0" smtClean="0">
                <a:latin typeface="Arial" panose="020B0604020202020204" pitchFamily="34" charset="0"/>
              </a:rPr>
              <a:t> </a:t>
            </a:r>
            <a:r>
              <a:rPr lang="en-US" altLang="en-US" dirty="0" err="1" smtClean="0">
                <a:latin typeface="Arial" panose="020B0604020202020204" pitchFamily="34" charset="0"/>
              </a:rPr>
              <a:t>các</a:t>
            </a:r>
            <a:r>
              <a:rPr lang="en-US" altLang="en-US" dirty="0" smtClean="0">
                <a:latin typeface="Arial" panose="020B0604020202020204" pitchFamily="34" charset="0"/>
              </a:rPr>
              <a:t> </a:t>
            </a:r>
            <a:r>
              <a:rPr lang="en-US" altLang="en-US" dirty="0" err="1" smtClean="0">
                <a:latin typeface="Arial" panose="020B0604020202020204" pitchFamily="34" charset="0"/>
              </a:rPr>
              <a:t>nhiệm</a:t>
            </a:r>
            <a:r>
              <a:rPr lang="en-US" altLang="en-US" dirty="0" smtClean="0">
                <a:latin typeface="Arial" panose="020B0604020202020204" pitchFamily="34" charset="0"/>
              </a:rPr>
              <a:t> </a:t>
            </a:r>
            <a:r>
              <a:rPr lang="en-US" altLang="en-US" dirty="0" err="1" smtClean="0">
                <a:latin typeface="Arial" panose="020B0604020202020204" pitchFamily="34" charset="0"/>
              </a:rPr>
              <a:t>vụ</a:t>
            </a:r>
            <a:r>
              <a:rPr lang="en-US" altLang="en-US" dirty="0" smtClean="0">
                <a:latin typeface="Arial" panose="020B0604020202020204" pitchFamily="34" charset="0"/>
              </a:rPr>
              <a:t> </a:t>
            </a:r>
            <a:r>
              <a:rPr lang="en-US" altLang="en-US" dirty="0" err="1" smtClean="0">
                <a:latin typeface="Arial" panose="020B0604020202020204" pitchFamily="34" charset="0"/>
              </a:rPr>
              <a:t>để</a:t>
            </a:r>
            <a:r>
              <a:rPr lang="en-US" altLang="en-US" dirty="0" smtClean="0">
                <a:latin typeface="Arial" panose="020B0604020202020204" pitchFamily="34" charset="0"/>
              </a:rPr>
              <a:t> HS </a:t>
            </a:r>
            <a:r>
              <a:rPr lang="en-US" altLang="en-US" dirty="0" err="1" smtClean="0">
                <a:latin typeface="Arial" panose="020B0604020202020204" pitchFamily="34" charset="0"/>
              </a:rPr>
              <a:t>thực</a:t>
            </a:r>
            <a:r>
              <a:rPr lang="en-US" altLang="en-US" dirty="0" smtClean="0">
                <a:latin typeface="Arial" panose="020B0604020202020204" pitchFamily="34" charset="0"/>
              </a:rPr>
              <a:t> </a:t>
            </a:r>
            <a:r>
              <a:rPr lang="en-US" altLang="en-US" dirty="0" err="1" smtClean="0">
                <a:latin typeface="Arial" panose="020B0604020202020204" pitchFamily="34" charset="0"/>
              </a:rPr>
              <a:t>hiện</a:t>
            </a:r>
            <a:r>
              <a:rPr lang="en-US" altLang="en-US" dirty="0" smtClean="0">
                <a:latin typeface="Arial" panose="020B0604020202020204" pitchFamily="34" charset="0"/>
              </a:rPr>
              <a:t> </a:t>
            </a:r>
            <a:r>
              <a:rPr lang="en-US" altLang="en-US" dirty="0" err="1" smtClean="0">
                <a:latin typeface="Arial" panose="020B0604020202020204" pitchFamily="34" charset="0"/>
              </a:rPr>
              <a:t>nhằm</a:t>
            </a:r>
            <a:r>
              <a:rPr lang="en-US" altLang="en-US" dirty="0" smtClean="0">
                <a:latin typeface="Arial" panose="020B0604020202020204" pitchFamily="34" charset="0"/>
              </a:rPr>
              <a:t> </a:t>
            </a:r>
            <a:r>
              <a:rPr lang="en-US" altLang="en-US" dirty="0" err="1" smtClean="0">
                <a:latin typeface="Arial" panose="020B0604020202020204" pitchFamily="34" charset="0"/>
              </a:rPr>
              <a:t>tới</a:t>
            </a:r>
            <a:r>
              <a:rPr lang="en-US" altLang="en-US" dirty="0" smtClean="0">
                <a:latin typeface="Arial" panose="020B0604020202020204" pitchFamily="34" charset="0"/>
              </a:rPr>
              <a:t> NL </a:t>
            </a:r>
            <a:r>
              <a:rPr lang="en-US" altLang="en-US" dirty="0" err="1" smtClean="0">
                <a:latin typeface="Arial" panose="020B0604020202020204" pitchFamily="34" charset="0"/>
              </a:rPr>
              <a:t>cần</a:t>
            </a:r>
            <a:r>
              <a:rPr lang="en-US" altLang="en-US" dirty="0" smtClean="0">
                <a:latin typeface="Arial" panose="020B0604020202020204" pitchFamily="34" charset="0"/>
              </a:rPr>
              <a:t> </a:t>
            </a:r>
            <a:r>
              <a:rPr lang="en-US" altLang="en-US" dirty="0" err="1" smtClean="0">
                <a:latin typeface="Arial" panose="020B0604020202020204" pitchFamily="34" charset="0"/>
              </a:rPr>
              <a:t>hình</a:t>
            </a:r>
            <a:r>
              <a:rPr lang="en-US" altLang="en-US" dirty="0" smtClean="0">
                <a:latin typeface="Arial" panose="020B0604020202020204" pitchFamily="34" charset="0"/>
              </a:rPr>
              <a:t> </a:t>
            </a:r>
            <a:r>
              <a:rPr lang="en-US" altLang="en-US" dirty="0" err="1" smtClean="0">
                <a:latin typeface="Arial" panose="020B0604020202020204" pitchFamily="34" charset="0"/>
              </a:rPr>
              <a:t>thành</a:t>
            </a:r>
            <a:r>
              <a:rPr lang="en-US" altLang="en-US" dirty="0" smtClean="0">
                <a:latin typeface="Arial" panose="020B0604020202020204" pitchFamily="34" charset="0"/>
              </a:rPr>
              <a:t>.</a:t>
            </a:r>
          </a:p>
          <a:p>
            <a:pPr marL="457200" indent="-457200">
              <a:buFont typeface="Candara" panose="020E0502030303020204" pitchFamily="34" charset="0"/>
              <a:buAutoNum type="arabicPeriod"/>
            </a:pPr>
            <a:r>
              <a:rPr lang="en-US" altLang="en-US" dirty="0" err="1" smtClean="0">
                <a:latin typeface="Arial" panose="020B0604020202020204" pitchFamily="34" charset="0"/>
              </a:rPr>
              <a:t>Xây</a:t>
            </a:r>
            <a:r>
              <a:rPr lang="en-US" altLang="en-US" dirty="0" smtClean="0">
                <a:latin typeface="Arial" panose="020B0604020202020204" pitchFamily="34" charset="0"/>
              </a:rPr>
              <a:t> </a:t>
            </a:r>
            <a:r>
              <a:rPr lang="en-US" altLang="en-US" dirty="0" err="1" smtClean="0">
                <a:latin typeface="Arial" panose="020B0604020202020204" pitchFamily="34" charset="0"/>
              </a:rPr>
              <a:t>dựng</a:t>
            </a:r>
            <a:r>
              <a:rPr lang="en-US" altLang="en-US" dirty="0" smtClean="0">
                <a:latin typeface="Arial" panose="020B0604020202020204" pitchFamily="34" charset="0"/>
              </a:rPr>
              <a:t> </a:t>
            </a:r>
            <a:r>
              <a:rPr lang="en-US" altLang="en-US" dirty="0" err="1" smtClean="0">
                <a:latin typeface="Arial" panose="020B0604020202020204" pitchFamily="34" charset="0"/>
              </a:rPr>
              <a:t>các</a:t>
            </a:r>
            <a:r>
              <a:rPr lang="en-US" altLang="en-US" dirty="0" smtClean="0">
                <a:latin typeface="Arial" panose="020B0604020202020204" pitchFamily="34" charset="0"/>
              </a:rPr>
              <a:t> </a:t>
            </a:r>
            <a:r>
              <a:rPr lang="en-US" altLang="en-US" dirty="0" err="1" smtClean="0">
                <a:latin typeface="Arial" panose="020B0604020202020204" pitchFamily="34" charset="0"/>
              </a:rPr>
              <a:t>câu</a:t>
            </a:r>
            <a:r>
              <a:rPr lang="en-US" altLang="en-US" dirty="0" smtClean="0">
                <a:latin typeface="Arial" panose="020B0604020202020204" pitchFamily="34" charset="0"/>
              </a:rPr>
              <a:t> </a:t>
            </a:r>
            <a:r>
              <a:rPr lang="en-US" altLang="en-US" dirty="0" err="1" smtClean="0">
                <a:latin typeface="Arial" panose="020B0604020202020204" pitchFamily="34" charset="0"/>
              </a:rPr>
              <a:t>hỏi</a:t>
            </a:r>
            <a:r>
              <a:rPr lang="en-US" altLang="en-US" dirty="0" smtClean="0">
                <a:latin typeface="Arial" panose="020B0604020202020204" pitchFamily="34" charset="0"/>
              </a:rPr>
              <a:t> </a:t>
            </a:r>
            <a:r>
              <a:rPr lang="en-US" altLang="en-US" dirty="0" err="1" smtClean="0">
                <a:latin typeface="Arial" panose="020B0604020202020204" pitchFamily="34" charset="0"/>
              </a:rPr>
              <a:t>hiệu</a:t>
            </a:r>
            <a:r>
              <a:rPr lang="en-US" altLang="en-US" dirty="0" smtClean="0">
                <a:latin typeface="Arial" panose="020B0604020202020204" pitchFamily="34" charset="0"/>
              </a:rPr>
              <a:t> </a:t>
            </a:r>
            <a:r>
              <a:rPr lang="en-US" altLang="en-US" dirty="0" err="1" smtClean="0">
                <a:latin typeface="Arial" panose="020B0604020202020204" pitchFamily="34" charset="0"/>
              </a:rPr>
              <a:t>quả</a:t>
            </a:r>
            <a:endParaRPr lang="en-US" altLang="en-US" dirty="0" smtClean="0">
              <a:latin typeface="Arial" panose="020B0604020202020204" pitchFamily="34" charset="0"/>
            </a:endParaRPr>
          </a:p>
          <a:p>
            <a:pPr marL="457200" indent="-457200">
              <a:buFont typeface="Candara" panose="020E0502030303020204" pitchFamily="34" charset="0"/>
              <a:buAutoNum type="arabicPeriod"/>
            </a:pPr>
            <a:r>
              <a:rPr lang="en-US" altLang="en-US" dirty="0" err="1" smtClean="0">
                <a:latin typeface="Arial" panose="020B0604020202020204" pitchFamily="34" charset="0"/>
              </a:rPr>
              <a:t>Xác</a:t>
            </a:r>
            <a:r>
              <a:rPr lang="en-US" altLang="en-US" dirty="0" smtClean="0">
                <a:latin typeface="Arial" panose="020B0604020202020204" pitchFamily="34" charset="0"/>
              </a:rPr>
              <a:t> </a:t>
            </a:r>
            <a:r>
              <a:rPr lang="en-US" altLang="en-US" dirty="0" err="1" smtClean="0">
                <a:latin typeface="Arial" panose="020B0604020202020204" pitchFamily="34" charset="0"/>
              </a:rPr>
              <a:t>định</a:t>
            </a:r>
            <a:r>
              <a:rPr lang="en-US" altLang="en-US" dirty="0" smtClean="0">
                <a:latin typeface="Arial" panose="020B0604020202020204" pitchFamily="34" charset="0"/>
              </a:rPr>
              <a:t> </a:t>
            </a:r>
            <a:r>
              <a:rPr lang="en-US" altLang="en-US" dirty="0" err="1" smtClean="0">
                <a:latin typeface="Arial" panose="020B0604020202020204" pitchFamily="34" charset="0"/>
              </a:rPr>
              <a:t>phương</a:t>
            </a:r>
            <a:r>
              <a:rPr lang="en-US" altLang="en-US" dirty="0" smtClean="0">
                <a:latin typeface="Arial" panose="020B0604020202020204" pitchFamily="34" charset="0"/>
              </a:rPr>
              <a:t> </a:t>
            </a:r>
            <a:r>
              <a:rPr lang="en-US" altLang="en-US" dirty="0" err="1" smtClean="0">
                <a:latin typeface="Arial" panose="020B0604020202020204" pitchFamily="34" charset="0"/>
              </a:rPr>
              <a:t>thức</a:t>
            </a:r>
            <a:r>
              <a:rPr lang="en-US" altLang="en-US" dirty="0" smtClean="0">
                <a:latin typeface="Arial" panose="020B0604020202020204" pitchFamily="34" charset="0"/>
              </a:rPr>
              <a:t> </a:t>
            </a:r>
            <a:r>
              <a:rPr lang="en-US" altLang="en-US" dirty="0" err="1" smtClean="0">
                <a:latin typeface="Arial" panose="020B0604020202020204" pitchFamily="34" charset="0"/>
              </a:rPr>
              <a:t>đánh</a:t>
            </a:r>
            <a:r>
              <a:rPr lang="en-US" altLang="en-US" dirty="0" smtClean="0">
                <a:latin typeface="Arial" panose="020B0604020202020204" pitchFamily="34" charset="0"/>
              </a:rPr>
              <a:t> </a:t>
            </a:r>
            <a:r>
              <a:rPr lang="en-US" altLang="en-US" dirty="0" err="1" smtClean="0">
                <a:latin typeface="Arial" panose="020B0604020202020204" pitchFamily="34" charset="0"/>
              </a:rPr>
              <a:t>giá</a:t>
            </a:r>
            <a:r>
              <a:rPr lang="en-US" altLang="en-US" dirty="0" smtClean="0">
                <a:latin typeface="Arial" panose="020B0604020202020204" pitchFamily="34" charset="0"/>
              </a:rPr>
              <a:t> </a:t>
            </a:r>
            <a:r>
              <a:rPr lang="en-US" altLang="en-US" dirty="0" err="1" smtClean="0">
                <a:latin typeface="Arial" panose="020B0604020202020204" pitchFamily="34" charset="0"/>
              </a:rPr>
              <a:t>kết</a:t>
            </a:r>
            <a:r>
              <a:rPr lang="en-US" altLang="en-US" dirty="0" smtClean="0">
                <a:latin typeface="Arial" panose="020B0604020202020204" pitchFamily="34" charset="0"/>
              </a:rPr>
              <a:t> </a:t>
            </a:r>
            <a:r>
              <a:rPr lang="en-US" altLang="en-US" dirty="0" err="1" smtClean="0">
                <a:latin typeface="Arial" panose="020B0604020202020204" pitchFamily="34" charset="0"/>
              </a:rPr>
              <a:t>quả</a:t>
            </a:r>
            <a:r>
              <a:rPr lang="en-US" altLang="en-US" dirty="0" smtClean="0">
                <a:latin typeface="Arial" panose="020B0604020202020204" pitchFamily="34" charset="0"/>
              </a:rPr>
              <a:t> </a:t>
            </a:r>
            <a:r>
              <a:rPr lang="en-US" altLang="en-US" dirty="0" err="1" smtClean="0">
                <a:latin typeface="Arial" panose="020B0604020202020204" pitchFamily="34" charset="0"/>
              </a:rPr>
              <a:t>hoạt</a:t>
            </a:r>
            <a:r>
              <a:rPr lang="en-US" altLang="en-US" dirty="0" smtClean="0">
                <a:latin typeface="Arial" panose="020B0604020202020204" pitchFamily="34" charset="0"/>
              </a:rPr>
              <a:t> </a:t>
            </a:r>
            <a:r>
              <a:rPr lang="en-US" altLang="en-US" dirty="0" err="1" smtClean="0">
                <a:latin typeface="Arial" panose="020B0604020202020204" pitchFamily="34" charset="0"/>
              </a:rPr>
              <a:t>động</a:t>
            </a:r>
            <a:endParaRPr lang="en-US" altLang="en-US" dirty="0" smtClean="0">
              <a:latin typeface="Arial" panose="020B0604020202020204" pitchFamily="34" charset="0"/>
            </a:endParaRPr>
          </a:p>
          <a:p>
            <a:pPr marL="760413" lvl="1" indent="-457200">
              <a:buFont typeface="Candara" panose="020E0502030303020204" pitchFamily="34" charset="0"/>
              <a:buAutoNum type="arabicPeriod"/>
            </a:pPr>
            <a:endParaRPr lang="en-US" altLang="en-US" dirty="0" smtClean="0">
              <a:latin typeface="Arial" panose="020B0604020202020204" pitchFamily="34" charset="0"/>
            </a:endParaRPr>
          </a:p>
        </p:txBody>
      </p:sp>
      <p:sp>
        <p:nvSpPr>
          <p:cNvPr id="36866" name="Title 2"/>
          <p:cNvSpPr>
            <a:spLocks noGrp="1"/>
          </p:cNvSpPr>
          <p:nvPr>
            <p:ph type="title"/>
          </p:nvPr>
        </p:nvSpPr>
        <p:spPr>
          <a:xfrm>
            <a:off x="304800" y="381000"/>
            <a:ext cx="8686800" cy="838200"/>
          </a:xfrm>
        </p:spPr>
        <p:txBody>
          <a:bodyPr/>
          <a:lstStyle/>
          <a:p>
            <a:pPr algn="ctr"/>
            <a:r>
              <a:rPr lang="en-US" altLang="en-US" dirty="0" err="1" smtClean="0">
                <a:latin typeface="Arial" panose="020B0604020202020204" pitchFamily="34" charset="0"/>
              </a:rPr>
              <a:t>Quan</a:t>
            </a:r>
            <a:r>
              <a:rPr lang="en-US" altLang="en-US" dirty="0" smtClean="0">
                <a:latin typeface="Arial" panose="020B0604020202020204" pitchFamily="34" charset="0"/>
              </a:rPr>
              <a:t> </a:t>
            </a:r>
            <a:r>
              <a:rPr lang="en-US" altLang="en-US" dirty="0" err="1" smtClean="0">
                <a:latin typeface="Arial" panose="020B0604020202020204" pitchFamily="34" charset="0"/>
              </a:rPr>
              <a:t>điểm</a:t>
            </a:r>
            <a:r>
              <a:rPr lang="en-US" altLang="en-US" dirty="0" smtClean="0">
                <a:latin typeface="Arial" panose="020B0604020202020204" pitchFamily="34" charset="0"/>
              </a:rPr>
              <a:t> </a:t>
            </a:r>
            <a:r>
              <a:rPr lang="en-US" altLang="en-US" dirty="0" err="1" smtClean="0">
                <a:latin typeface="Arial" panose="020B0604020202020204" pitchFamily="34" charset="0"/>
              </a:rPr>
              <a:t>về</a:t>
            </a:r>
            <a:r>
              <a:rPr lang="en-US" altLang="en-US" dirty="0" smtClean="0">
                <a:latin typeface="Arial" panose="020B0604020202020204" pitchFamily="34" charset="0"/>
              </a:rPr>
              <a:t> </a:t>
            </a:r>
            <a:r>
              <a:rPr lang="en-US" altLang="en-US" dirty="0" err="1" smtClean="0">
                <a:latin typeface="Arial" panose="020B0604020202020204" pitchFamily="34" charset="0"/>
              </a:rPr>
              <a:t>viết</a:t>
            </a:r>
            <a:r>
              <a:rPr lang="en-US" altLang="en-US" dirty="0" smtClean="0">
                <a:latin typeface="Arial" panose="020B0604020202020204" pitchFamily="34" charset="0"/>
              </a:rPr>
              <a:t> TÀI LIỆU</a:t>
            </a:r>
          </a:p>
        </p:txBody>
      </p:sp>
    </p:spTree>
    <p:extLst>
      <p:ext uri="{BB962C8B-B14F-4D97-AF65-F5344CB8AC3E}">
        <p14:creationId xmlns:p14="http://schemas.microsoft.com/office/powerpoint/2010/main" val="33331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pPr lvl="0" algn="just"/>
            <a:r>
              <a:rPr lang="en-US" sz="2800" b="1" dirty="0">
                <a:solidFill>
                  <a:srgbClr val="FF0000"/>
                </a:solidFill>
                <a:effectLst/>
                <a:latin typeface="Times New Roman" panose="02020603050405020304" pitchFamily="18" charset="0"/>
                <a:cs typeface="Times New Roman" panose="02020603050405020304" pitchFamily="18" charset="0"/>
              </a:rPr>
              <a:t>HOẠT ĐỘNG 1: </a:t>
            </a:r>
            <a:r>
              <a:rPr lang="en-US" sz="2800" dirty="0">
                <a:solidFill>
                  <a:srgbClr val="FF0000"/>
                </a:solidFill>
                <a:effectLst/>
                <a:latin typeface="Times New Roman" panose="02020603050405020304" pitchFamily="18" charset="0"/>
                <a:cs typeface="Times New Roman" panose="02020603050405020304" pitchFamily="18" charset="0"/>
              </a:rPr>
              <a:t>ĐẶC ĐIỂM CỦA PHƯƠNG PHÁP HỌC QUA TRẢI NGHIỆM</a:t>
            </a:r>
          </a:p>
        </p:txBody>
      </p:sp>
      <p:sp>
        <p:nvSpPr>
          <p:cNvPr id="3" name="Content Placeholder 2"/>
          <p:cNvSpPr>
            <a:spLocks noGrp="1"/>
          </p:cNvSpPr>
          <p:nvPr>
            <p:ph idx="1"/>
          </p:nvPr>
        </p:nvSpPr>
        <p:spPr>
          <a:xfrm>
            <a:off x="304800" y="1554162"/>
            <a:ext cx="8683752" cy="4919790"/>
          </a:xfrm>
        </p:spPr>
        <p:txBody>
          <a:bodyPr>
            <a:noAutofit/>
          </a:bodyPr>
          <a:lstStyle/>
          <a:p>
            <a:pPr algn="just"/>
            <a:r>
              <a:rPr lang="en-GB" sz="3600" b="1" dirty="0" err="1">
                <a:latin typeface="Times New Roman" panose="02020603050405020304" pitchFamily="18" charset="0"/>
                <a:cs typeface="Times New Roman" panose="02020603050405020304" pitchFamily="18" charset="0"/>
              </a:rPr>
              <a:t>Câu</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hỏi</a:t>
            </a:r>
            <a:r>
              <a:rPr lang="en-GB" sz="3600" b="1" dirty="0">
                <a:latin typeface="Times New Roman" panose="02020603050405020304" pitchFamily="18" charset="0"/>
                <a:cs typeface="Times New Roman" panose="02020603050405020304" pitchFamily="18" charset="0"/>
              </a:rPr>
              <a:t> 1: </a:t>
            </a:r>
            <a:r>
              <a:rPr lang="en-GB" sz="3600" dirty="0" err="1" smtClean="0">
                <a:latin typeface="Times New Roman" panose="02020603050405020304" pitchFamily="18" charset="0"/>
                <a:cs typeface="Times New Roman" panose="02020603050405020304" pitchFamily="18" charset="0"/>
              </a:rPr>
              <a:t>Thầy</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cô</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hãy</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kể</a:t>
            </a:r>
            <a:r>
              <a:rPr lang="en-GB" sz="3600" dirty="0" smtClean="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ngắn</a:t>
            </a:r>
            <a:r>
              <a:rPr lang="en-GB" sz="3600" dirty="0" smtClean="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gọn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một</a:t>
            </a:r>
            <a:r>
              <a:rPr lang="en-GB" sz="3600" dirty="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trải</a:t>
            </a:r>
            <a:r>
              <a:rPr lang="en-GB" sz="3600" dirty="0" smtClean="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nghiệm</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quan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trọng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gần</a:t>
            </a:r>
            <a:r>
              <a:rPr lang="en-GB" sz="3600" dirty="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đây</a:t>
            </a:r>
            <a:r>
              <a:rPr lang="en-GB"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algn="just"/>
            <a:r>
              <a:rPr lang="en-GB" sz="3600" b="1" dirty="0" err="1">
                <a:latin typeface="Times New Roman" panose="02020603050405020304" pitchFamily="18" charset="0"/>
                <a:cs typeface="Times New Roman" panose="02020603050405020304" pitchFamily="18" charset="0"/>
              </a:rPr>
              <a:t>Câu</a:t>
            </a:r>
            <a:r>
              <a:rPr lang="en-GB" sz="3600" b="1" dirty="0">
                <a:latin typeface="Times New Roman" panose="02020603050405020304" pitchFamily="18" charset="0"/>
                <a:cs typeface="Times New Roman" panose="02020603050405020304" pitchFamily="18" charset="0"/>
              </a:rPr>
              <a:t> </a:t>
            </a:r>
            <a:r>
              <a:rPr lang="en-GB" sz="3600" b="1" dirty="0" err="1">
                <a:latin typeface="Times New Roman" panose="02020603050405020304" pitchFamily="18" charset="0"/>
                <a:cs typeface="Times New Roman" panose="02020603050405020304" pitchFamily="18" charset="0"/>
              </a:rPr>
              <a:t>hỏi</a:t>
            </a:r>
            <a:r>
              <a:rPr lang="en-GB" sz="3600" b="1" dirty="0">
                <a:latin typeface="Times New Roman" panose="02020603050405020304" pitchFamily="18" charset="0"/>
                <a:cs typeface="Times New Roman" panose="02020603050405020304" pitchFamily="18" charset="0"/>
              </a:rPr>
              <a:t> 2: </a:t>
            </a:r>
            <a:r>
              <a:rPr lang="en-GB" sz="3600" dirty="0" err="1">
                <a:latin typeface="Times New Roman" panose="02020603050405020304" pitchFamily="18" charset="0"/>
                <a:cs typeface="Times New Roman" panose="02020603050405020304" pitchFamily="18" charset="0"/>
              </a:rPr>
              <a:t>Thầy</a:t>
            </a:r>
            <a:r>
              <a:rPr lang="en-GB" sz="3600" dirty="0">
                <a:latin typeface="Times New Roman" panose="02020603050405020304" pitchFamily="18" charset="0"/>
                <a:cs typeface="Times New Roman" panose="02020603050405020304" pitchFamily="18" charset="0"/>
              </a:rPr>
              <a:t>/</a:t>
            </a:r>
            <a:r>
              <a:rPr lang="en-GB" sz="3600" dirty="0" err="1">
                <a:latin typeface="Times New Roman" panose="02020603050405020304" pitchFamily="18" charset="0"/>
                <a:cs typeface="Times New Roman" panose="02020603050405020304" pitchFamily="18" charset="0"/>
              </a:rPr>
              <a:t>cô</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đã</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học</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được</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những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gì</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từ</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trải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nghiệm</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đó</a:t>
            </a:r>
            <a:r>
              <a:rPr lang="en-GB"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pPr algn="just"/>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hỏi</a:t>
            </a:r>
            <a:r>
              <a:rPr lang="en-US" sz="3600" b="1" dirty="0">
                <a:latin typeface="Times New Roman" panose="02020603050405020304" pitchFamily="18" charset="0"/>
                <a:cs typeface="Times New Roman" panose="02020603050405020304" pitchFamily="18" charset="0"/>
              </a:rPr>
              <a:t> 3: </a:t>
            </a:r>
            <a:r>
              <a:rPr lang="en-US" sz="3600" dirty="0" err="1">
                <a:latin typeface="Times New Roman" panose="02020603050405020304" pitchFamily="18" charset="0"/>
                <a:cs typeface="Times New Roman" panose="02020603050405020304" pitchFamily="18" charset="0"/>
              </a:rPr>
              <a:t>Thầy</a:t>
            </a: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thầy</a:t>
            </a:r>
            <a:r>
              <a:rPr lang="en-US" sz="3600" dirty="0">
                <a:latin typeface="Times New Roman" panose="02020603050405020304" pitchFamily="18" charset="0"/>
                <a:cs typeface="Times New Roman" panose="02020603050405020304" pitchFamily="18" charset="0"/>
              </a:rPr>
              <a:t>/</a:t>
            </a: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nhớ</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Tại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sao</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không</a:t>
            </a:r>
            <a:r>
              <a:rPr lang="en-US" sz="36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5</a:t>
            </a:fld>
            <a:endParaRPr lang="en-US"/>
          </a:p>
        </p:txBody>
      </p:sp>
    </p:spTree>
    <p:extLst>
      <p:ext uri="{BB962C8B-B14F-4D97-AF65-F5344CB8AC3E}">
        <p14:creationId xmlns:p14="http://schemas.microsoft.com/office/powerpoint/2010/main" val="3043109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34200"/>
          </a:xfrm>
          <a:solidFill>
            <a:schemeClr val="bg1"/>
          </a:solidFill>
        </p:spPr>
        <p:txBody>
          <a:bodyPr>
            <a:normAutofit/>
          </a:bodyPr>
          <a:lstStyle/>
          <a:p>
            <a:pPr algn="ct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50</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685800"/>
            <a:ext cx="6477000" cy="8839200"/>
          </a:xfrm>
          <a:prstGeom prst="rect">
            <a:avLst/>
          </a:prstGeom>
        </p:spPr>
      </p:pic>
    </p:spTree>
    <p:extLst>
      <p:ext uri="{BB962C8B-B14F-4D97-AF65-F5344CB8AC3E}">
        <p14:creationId xmlns:p14="http://schemas.microsoft.com/office/powerpoint/2010/main" val="11061692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4572638" cy="3429479"/>
          </a:xfrm>
          <a:prstGeom prst="rect">
            <a:avLst/>
          </a:prstGeom>
        </p:spPr>
      </p:pic>
      <p:sp>
        <p:nvSpPr>
          <p:cNvPr id="2" name="Title 1"/>
          <p:cNvSpPr>
            <a:spLocks noGrp="1"/>
          </p:cNvSpPr>
          <p:nvPr>
            <p:ph type="title"/>
          </p:nvPr>
        </p:nvSpPr>
        <p:spPr>
          <a:xfrm>
            <a:off x="0" y="0"/>
            <a:ext cx="9144000" cy="6934200"/>
          </a:xfrm>
          <a:solidFill>
            <a:schemeClr val="bg1"/>
          </a:solidFill>
        </p:spPr>
        <p:txBody>
          <a:bodyPr>
            <a:normAutofit/>
          </a:bodyPr>
          <a:lstStyle/>
          <a:p>
            <a:pPr algn="ct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51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6939"/>
            <a:ext cx="9144000" cy="5784121"/>
          </a:xfrm>
          <a:prstGeom prst="rect">
            <a:avLst/>
          </a:prstGeom>
        </p:spPr>
      </p:pic>
    </p:spTree>
    <p:extLst>
      <p:ext uri="{BB962C8B-B14F-4D97-AF65-F5344CB8AC3E}">
        <p14:creationId xmlns:p14="http://schemas.microsoft.com/office/powerpoint/2010/main" val="25868587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pPr algn="ctr"/>
            <a:r>
              <a:rPr lang="en-US" b="1" dirty="0">
                <a:solidFill>
                  <a:srgbClr val="FF0000"/>
                </a:solidFill>
                <a:effectLst/>
                <a:latin typeface="Times New Roman" panose="02020603050405020304" pitchFamily="18" charset="0"/>
                <a:cs typeface="Times New Roman" panose="02020603050405020304" pitchFamily="18" charset="0"/>
              </a:rPr>
              <a:t>HƯỚNG DẪN </a:t>
            </a:r>
            <a:r>
              <a:rPr lang="en-US" b="1" dirty="0" err="1">
                <a:solidFill>
                  <a:srgbClr val="FF0000"/>
                </a:solidFill>
                <a:effectLst/>
                <a:latin typeface="Times New Roman" panose="02020603050405020304" pitchFamily="18" charset="0"/>
                <a:cs typeface="Times New Roman" panose="02020603050405020304" pitchFamily="18" charset="0"/>
              </a:rPr>
              <a:t>tổ</a:t>
            </a:r>
            <a:r>
              <a:rPr lang="en-US" b="1" dirty="0">
                <a:solidFill>
                  <a:srgbClr val="FF0000"/>
                </a:solidFill>
                <a:effectLst/>
                <a:latin typeface="Times New Roman" panose="02020603050405020304" pitchFamily="18" charset="0"/>
                <a:cs typeface="Times New Roman" panose="02020603050405020304" pitchFamily="18" charset="0"/>
              </a:rPr>
              <a:t> </a:t>
            </a:r>
            <a:r>
              <a:rPr lang="en-US" b="1" dirty="0" err="1">
                <a:solidFill>
                  <a:srgbClr val="FF0000"/>
                </a:solidFill>
                <a:effectLst/>
                <a:latin typeface="Times New Roman" panose="02020603050405020304" pitchFamily="18" charset="0"/>
                <a:cs typeface="Times New Roman" panose="02020603050405020304" pitchFamily="18" charset="0"/>
              </a:rPr>
              <a:t>chức</a:t>
            </a:r>
            <a:r>
              <a:rPr lang="en-US" b="1" dirty="0">
                <a:solidFill>
                  <a:srgbClr val="FF0000"/>
                </a:solidFill>
                <a:effectLst/>
                <a:latin typeface="Times New Roman" panose="02020603050405020304" pitchFamily="18" charset="0"/>
                <a:cs typeface="Times New Roman" panose="02020603050405020304" pitchFamily="18" charset="0"/>
              </a:rPr>
              <a:t> </a:t>
            </a:r>
            <a:r>
              <a:rPr lang="en-US" b="1" dirty="0" err="1">
                <a:solidFill>
                  <a:srgbClr val="FF0000"/>
                </a:solidFill>
                <a:effectLst/>
                <a:latin typeface="Times New Roman" panose="02020603050405020304" pitchFamily="18" charset="0"/>
                <a:cs typeface="Times New Roman" panose="02020603050405020304" pitchFamily="18" charset="0"/>
              </a:rPr>
              <a:t>hđ</a:t>
            </a:r>
            <a:r>
              <a:rPr lang="en-US" b="1" dirty="0">
                <a:solidFill>
                  <a:srgbClr val="FF0000"/>
                </a:solidFill>
                <a:effectLst/>
                <a:latin typeface="Times New Roman" panose="02020603050405020304" pitchFamily="18" charset="0"/>
                <a:cs typeface="Times New Roman" panose="02020603050405020304" pitchFamily="18" charset="0"/>
              </a:rPr>
              <a:t> </a:t>
            </a:r>
            <a:r>
              <a:rPr lang="en-US" b="1" dirty="0" err="1">
                <a:solidFill>
                  <a:srgbClr val="FF0000"/>
                </a:solidFill>
                <a:effectLst/>
                <a:latin typeface="Times New Roman" panose="02020603050405020304" pitchFamily="18" charset="0"/>
                <a:cs typeface="Times New Roman" panose="02020603050405020304" pitchFamily="18" charset="0"/>
              </a:rPr>
              <a:t>TNst</a:t>
            </a:r>
            <a:endParaRPr lang="en-US"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152400" y="1066800"/>
            <a:ext cx="8839200" cy="5562600"/>
          </a:xfrm>
        </p:spPr>
        <p:txBody>
          <a:bodyPr>
            <a:normAutofit fontScale="25000" lnSpcReduction="20000"/>
          </a:bodyPr>
          <a:lstStyle/>
          <a:p>
            <a:pPr marL="0" indent="0" algn="just">
              <a:buNone/>
            </a:pPr>
            <a:r>
              <a:rPr lang="en-US" sz="2800" dirty="0"/>
              <a:t>  </a:t>
            </a:r>
            <a:endParaRPr lang="en-US" sz="2800" dirty="0" smtClean="0"/>
          </a:p>
          <a:p>
            <a:pPr marL="0" indent="0" algn="just">
              <a:buNone/>
            </a:pPr>
            <a:endParaRPr lang="en-US" sz="11200" b="1" dirty="0" smtClean="0">
              <a:solidFill>
                <a:srgbClr val="0070C0"/>
              </a:solidFill>
              <a:latin typeface="Arial" pitchFamily="34" charset="0"/>
              <a:cs typeface="Arial" pitchFamily="34" charset="0"/>
            </a:endParaRPr>
          </a:p>
          <a:p>
            <a:pPr marL="0" indent="0" algn="just">
              <a:lnSpc>
                <a:spcPct val="120000"/>
              </a:lnSpc>
              <a:buNone/>
            </a:pPr>
            <a:r>
              <a:rPr lang="en-US" sz="11200" b="1" dirty="0" smtClean="0">
                <a:solidFill>
                  <a:srgbClr val="0070C0"/>
                </a:solidFill>
                <a:latin typeface="Arial" pitchFamily="34" charset="0"/>
                <a:cs typeface="Arial" pitchFamily="34" charset="0"/>
              </a:rPr>
              <a:t>NHIỆM VỤ 1. </a:t>
            </a:r>
            <a:r>
              <a:rPr lang="en-US" sz="11200" b="1" dirty="0" err="1" smtClean="0">
                <a:solidFill>
                  <a:srgbClr val="0070C0"/>
                </a:solidFill>
                <a:latin typeface="Arial" pitchFamily="34" charset="0"/>
                <a:cs typeface="Arial" pitchFamily="34" charset="0"/>
              </a:rPr>
              <a:t>Thầy</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cô</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hãy</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nghiên</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cứu</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va</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báo</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cáo</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vê</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các</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chu</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đê</a:t>
            </a:r>
            <a:r>
              <a:rPr lang="en-US" sz="11200" b="1" dirty="0" smtClean="0">
                <a:solidFill>
                  <a:srgbClr val="0070C0"/>
                </a:solidFill>
                <a:latin typeface="Arial" pitchFamily="34" charset="0"/>
                <a:cs typeface="Arial" pitchFamily="34" charset="0"/>
              </a:rPr>
              <a:t>̀ TNSTS </a:t>
            </a:r>
            <a:r>
              <a:rPr lang="en-US" sz="11200" b="1" dirty="0" err="1" smtClean="0">
                <a:solidFill>
                  <a:srgbClr val="0070C0"/>
                </a:solidFill>
                <a:latin typeface="Arial" pitchFamily="34" charset="0"/>
                <a:cs typeface="Arial" pitchFamily="34" charset="0"/>
              </a:rPr>
              <a:t>trong</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bô</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sách</a:t>
            </a:r>
            <a:r>
              <a:rPr lang="en-US" sz="11200" b="1" dirty="0" smtClean="0">
                <a:solidFill>
                  <a:srgbClr val="0070C0"/>
                </a:solidFill>
                <a:latin typeface="Arial" pitchFamily="34" charset="0"/>
                <a:cs typeface="Arial" pitchFamily="34" charset="0"/>
              </a:rPr>
              <a:t> </a:t>
            </a:r>
            <a:r>
              <a:rPr lang="en-US" sz="11200" b="1" dirty="0" err="1">
                <a:solidFill>
                  <a:srgbClr val="FF0000"/>
                </a:solidFill>
                <a:latin typeface="Arial" pitchFamily="34" charset="0"/>
                <a:cs typeface="Arial" pitchFamily="34" charset="0"/>
              </a:rPr>
              <a:t>Bô</a:t>
            </a:r>
            <a:r>
              <a:rPr lang="en-US" sz="11200" b="1" dirty="0">
                <a:solidFill>
                  <a:srgbClr val="FF0000"/>
                </a:solidFill>
                <a:latin typeface="Arial" pitchFamily="34" charset="0"/>
                <a:cs typeface="Arial" pitchFamily="34" charset="0"/>
              </a:rPr>
              <a:t>̣ </a:t>
            </a:r>
            <a:r>
              <a:rPr lang="en-US" sz="11200" b="1" dirty="0" err="1">
                <a:solidFill>
                  <a:srgbClr val="FF0000"/>
                </a:solidFill>
                <a:latin typeface="Arial" pitchFamily="34" charset="0"/>
                <a:cs typeface="Arial" pitchFamily="34" charset="0"/>
              </a:rPr>
              <a:t>sách</a:t>
            </a:r>
            <a:r>
              <a:rPr lang="en-US" sz="11200" b="1" dirty="0">
                <a:solidFill>
                  <a:srgbClr val="FF0000"/>
                </a:solidFill>
                <a:latin typeface="Arial" pitchFamily="34" charset="0"/>
                <a:cs typeface="Arial" pitchFamily="34" charset="0"/>
              </a:rPr>
              <a:t> </a:t>
            </a:r>
            <a:r>
              <a:rPr lang="en-US" sz="11200" b="1" dirty="0" err="1">
                <a:solidFill>
                  <a:srgbClr val="FF0000"/>
                </a:solidFill>
                <a:latin typeface="Arial" pitchFamily="34" charset="0"/>
                <a:cs typeface="Arial" pitchFamily="34" charset="0"/>
              </a:rPr>
              <a:t>Hoạt</a:t>
            </a:r>
            <a:r>
              <a:rPr lang="en-US" sz="11200" b="1" dirty="0">
                <a:solidFill>
                  <a:srgbClr val="FF0000"/>
                </a:solidFill>
                <a:latin typeface="Arial" pitchFamily="34" charset="0"/>
                <a:cs typeface="Arial" pitchFamily="34" charset="0"/>
              </a:rPr>
              <a:t> </a:t>
            </a:r>
            <a:r>
              <a:rPr lang="en-US" sz="11200" b="1" dirty="0" err="1">
                <a:solidFill>
                  <a:srgbClr val="FF0000"/>
                </a:solidFill>
                <a:latin typeface="Arial" pitchFamily="34" charset="0"/>
                <a:cs typeface="Arial" pitchFamily="34" charset="0"/>
              </a:rPr>
              <a:t>động</a:t>
            </a:r>
            <a:r>
              <a:rPr lang="en-US" sz="11200" b="1" dirty="0">
                <a:solidFill>
                  <a:srgbClr val="FF0000"/>
                </a:solidFill>
                <a:latin typeface="Arial" pitchFamily="34" charset="0"/>
                <a:cs typeface="Arial" pitchFamily="34" charset="0"/>
              </a:rPr>
              <a:t> TNST </a:t>
            </a:r>
            <a:r>
              <a:rPr lang="en-US" sz="11200" b="1" dirty="0" err="1">
                <a:solidFill>
                  <a:srgbClr val="FF0000"/>
                </a:solidFill>
                <a:latin typeface="Arial" pitchFamily="34" charset="0"/>
                <a:cs typeface="Arial" pitchFamily="34" charset="0"/>
              </a:rPr>
              <a:t>trong</a:t>
            </a:r>
            <a:r>
              <a:rPr lang="en-US" sz="11200" b="1" dirty="0">
                <a:solidFill>
                  <a:srgbClr val="FF0000"/>
                </a:solidFill>
                <a:latin typeface="Arial" pitchFamily="34" charset="0"/>
                <a:cs typeface="Arial" pitchFamily="34" charset="0"/>
              </a:rPr>
              <a:t> </a:t>
            </a:r>
            <a:r>
              <a:rPr lang="en-US" sz="11200" b="1" dirty="0" err="1">
                <a:solidFill>
                  <a:srgbClr val="FF0000"/>
                </a:solidFill>
                <a:latin typeface="Arial" pitchFamily="34" charset="0"/>
                <a:cs typeface="Arial" pitchFamily="34" charset="0"/>
              </a:rPr>
              <a:t>các</a:t>
            </a:r>
            <a:r>
              <a:rPr lang="en-US" sz="11200" b="1" dirty="0">
                <a:solidFill>
                  <a:srgbClr val="FF0000"/>
                </a:solidFill>
                <a:latin typeface="Arial" pitchFamily="34" charset="0"/>
                <a:cs typeface="Arial" pitchFamily="34" charset="0"/>
              </a:rPr>
              <a:t> </a:t>
            </a:r>
            <a:r>
              <a:rPr lang="en-US" sz="11200" b="1" dirty="0" err="1">
                <a:solidFill>
                  <a:srgbClr val="FF0000"/>
                </a:solidFill>
                <a:latin typeface="Arial" pitchFamily="34" charset="0"/>
                <a:cs typeface="Arial" pitchFamily="34" charset="0"/>
              </a:rPr>
              <a:t>môn</a:t>
            </a:r>
            <a:r>
              <a:rPr lang="en-US" sz="11200" b="1" dirty="0">
                <a:solidFill>
                  <a:srgbClr val="FF0000"/>
                </a:solidFill>
                <a:latin typeface="Arial" pitchFamily="34" charset="0"/>
                <a:cs typeface="Arial" pitchFamily="34" charset="0"/>
              </a:rPr>
              <a:t> </a:t>
            </a:r>
            <a:r>
              <a:rPr lang="en-US" sz="11200" b="1" dirty="0" err="1">
                <a:solidFill>
                  <a:srgbClr val="FF0000"/>
                </a:solidFill>
                <a:latin typeface="Arial" pitchFamily="34" charset="0"/>
                <a:cs typeface="Arial" pitchFamily="34" charset="0"/>
              </a:rPr>
              <a:t>học</a:t>
            </a:r>
            <a:r>
              <a:rPr lang="en-US" sz="11200" b="1" dirty="0">
                <a:solidFill>
                  <a:srgbClr val="FF0000"/>
                </a:solidFill>
                <a:latin typeface="Arial" pitchFamily="34" charset="0"/>
                <a:cs typeface="Arial" pitchFamily="34" charset="0"/>
              </a:rPr>
              <a:t> </a:t>
            </a:r>
            <a:r>
              <a:rPr lang="en-US" sz="11200" b="1" dirty="0" err="1">
                <a:solidFill>
                  <a:srgbClr val="FF0000"/>
                </a:solidFill>
                <a:latin typeface="Arial" pitchFamily="34" charset="0"/>
                <a:cs typeface="Arial" pitchFamily="34" charset="0"/>
              </a:rPr>
              <a:t>lớp</a:t>
            </a:r>
            <a:r>
              <a:rPr lang="en-US" sz="11200" b="1" dirty="0">
                <a:solidFill>
                  <a:srgbClr val="FF0000"/>
                </a:solidFill>
                <a:latin typeface="Arial" pitchFamily="34" charset="0"/>
                <a:cs typeface="Arial" pitchFamily="34" charset="0"/>
              </a:rPr>
              <a:t> 6, 7, 8, </a:t>
            </a:r>
            <a:r>
              <a:rPr lang="en-US" sz="11200" b="1" dirty="0" smtClean="0">
                <a:solidFill>
                  <a:srgbClr val="FF0000"/>
                </a:solidFill>
                <a:latin typeface="Arial" pitchFamily="34" charset="0"/>
                <a:cs typeface="Arial" pitchFamily="34" charset="0"/>
              </a:rPr>
              <a:t>9; </a:t>
            </a:r>
          </a:p>
          <a:p>
            <a:pPr marL="0" indent="0" algn="just">
              <a:lnSpc>
                <a:spcPct val="120000"/>
              </a:lnSpc>
              <a:buNone/>
            </a:pPr>
            <a:r>
              <a:rPr lang="en-US" sz="11200" b="1" dirty="0" smtClean="0">
                <a:solidFill>
                  <a:srgbClr val="0070C0"/>
                </a:solidFill>
                <a:latin typeface="Arial" pitchFamily="34" charset="0"/>
                <a:cs typeface="Arial" pitchFamily="34" charset="0"/>
              </a:rPr>
              <a:t>(30 PHÚT), </a:t>
            </a:r>
            <a:r>
              <a:rPr lang="en-US" sz="11200" b="1" dirty="0" err="1" smtClean="0">
                <a:solidFill>
                  <a:srgbClr val="0070C0"/>
                </a:solidFill>
                <a:latin typeface="Arial" pitchFamily="34" charset="0"/>
                <a:cs typeface="Arial" pitchFamily="34" charset="0"/>
              </a:rPr>
              <a:t>trình</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bày</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trên</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giấy</a:t>
            </a:r>
            <a:r>
              <a:rPr lang="en-US" sz="11200" b="1" dirty="0" smtClean="0">
                <a:solidFill>
                  <a:srgbClr val="0070C0"/>
                </a:solidFill>
                <a:latin typeface="Arial" pitchFamily="34" charset="0"/>
                <a:cs typeface="Arial" pitchFamily="34" charset="0"/>
              </a:rPr>
              <a:t> A0.</a:t>
            </a:r>
          </a:p>
          <a:p>
            <a:pPr marL="0" indent="0" algn="just">
              <a:lnSpc>
                <a:spcPct val="120000"/>
              </a:lnSpc>
              <a:buNone/>
            </a:pP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Nội</a:t>
            </a:r>
            <a:r>
              <a:rPr lang="en-US" sz="11200" b="1" dirty="0" smtClean="0">
                <a:solidFill>
                  <a:srgbClr val="0070C0"/>
                </a:solidFill>
                <a:latin typeface="Arial" pitchFamily="34" charset="0"/>
                <a:cs typeface="Arial" pitchFamily="34" charset="0"/>
              </a:rPr>
              <a:t> dung </a:t>
            </a:r>
            <a:r>
              <a:rPr lang="en-US" sz="11200" b="1" dirty="0" err="1" smtClean="0">
                <a:solidFill>
                  <a:srgbClr val="0070C0"/>
                </a:solidFill>
                <a:latin typeface="Arial" pitchFamily="34" charset="0"/>
                <a:cs typeface="Arial" pitchFamily="34" charset="0"/>
              </a:rPr>
              <a:t>các</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chủ</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đề</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từng</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lớp</a:t>
            </a:r>
            <a:endParaRPr lang="en-US" sz="11200" b="1" dirty="0" smtClean="0">
              <a:solidFill>
                <a:srgbClr val="0070C0"/>
              </a:solidFill>
              <a:latin typeface="Arial" pitchFamily="34" charset="0"/>
              <a:cs typeface="Arial" pitchFamily="34" charset="0"/>
            </a:endParaRPr>
          </a:p>
          <a:p>
            <a:pPr marL="0" indent="0" algn="just">
              <a:lnSpc>
                <a:spcPct val="120000"/>
              </a:lnSpc>
              <a:buNone/>
            </a:pP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Cấu</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trúc</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mỗi</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chủ</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đề</a:t>
            </a:r>
            <a:endParaRPr lang="en-US" sz="11200" b="1" dirty="0" smtClean="0">
              <a:solidFill>
                <a:srgbClr val="0070C0"/>
              </a:solidFill>
              <a:latin typeface="Arial" pitchFamily="34" charset="0"/>
              <a:cs typeface="Arial" pitchFamily="34" charset="0"/>
            </a:endParaRPr>
          </a:p>
          <a:p>
            <a:pPr marL="0" indent="0" algn="just">
              <a:buNone/>
            </a:pPr>
            <a:endParaRPr lang="en-US" sz="11200" dirty="0" smtClean="0">
              <a:solidFill>
                <a:srgbClr val="0070C0"/>
              </a:solidFill>
              <a:latin typeface="Arial" pitchFamily="34" charset="0"/>
              <a:cs typeface="Arial" pitchFamily="34" charset="0"/>
            </a:endParaRPr>
          </a:p>
          <a:p>
            <a:pPr marL="0" indent="0" algn="just">
              <a:buNone/>
            </a:pPr>
            <a:r>
              <a:rPr lang="en-US" sz="11200" dirty="0" smtClean="0">
                <a:solidFill>
                  <a:srgbClr val="0070C0"/>
                </a:solidFill>
                <a:latin typeface="Arial" pitchFamily="34" charset="0"/>
                <a:cs typeface="Arial" pitchFamily="34" charset="0"/>
              </a:rPr>
              <a:t> </a:t>
            </a:r>
          </a:p>
          <a:p>
            <a:pPr marL="0" indent="0" algn="just">
              <a:buNone/>
            </a:pPr>
            <a:endParaRPr lang="en-US" sz="11200" b="1" dirty="0" smtClean="0">
              <a:solidFill>
                <a:srgbClr val="0070C0"/>
              </a:solidFill>
              <a:latin typeface="Arial" pitchFamily="34" charset="0"/>
              <a:cs typeface="Arial" pitchFamily="34" charset="0"/>
            </a:endParaRPr>
          </a:p>
          <a:p>
            <a:pPr marL="0" indent="0" algn="just">
              <a:buNone/>
            </a:pPr>
            <a:endParaRPr lang="en-US" sz="11200" b="1" dirty="0" smtClean="0">
              <a:solidFill>
                <a:srgbClr val="0070C0"/>
              </a:solidFill>
              <a:latin typeface="Arial" pitchFamily="34" charset="0"/>
              <a:cs typeface="Arial" pitchFamily="34" charset="0"/>
            </a:endParaRPr>
          </a:p>
          <a:p>
            <a:pPr marL="0" indent="0" algn="just">
              <a:buNone/>
            </a:pPr>
            <a:r>
              <a:rPr lang="en-US" sz="7700" b="1" dirty="0" smtClean="0">
                <a:latin typeface="Arial" pitchFamily="34" charset="0"/>
                <a:cs typeface="Arial" pitchFamily="34" charset="0"/>
              </a:rPr>
              <a:t/>
            </a:r>
            <a:br>
              <a:rPr lang="en-US" sz="7700" b="1" dirty="0" smtClean="0">
                <a:latin typeface="Arial" pitchFamily="34" charset="0"/>
                <a:cs typeface="Arial" pitchFamily="34" charset="0"/>
              </a:rPr>
            </a:br>
            <a:endParaRPr lang="en-US" sz="7700" b="1" dirty="0" smtClean="0">
              <a:latin typeface="Arial" pitchFamily="34" charset="0"/>
              <a:cs typeface="Arial" pitchFamily="34" charset="0"/>
            </a:endParaRPr>
          </a:p>
          <a:p>
            <a:pPr marL="0" indent="0" algn="just">
              <a:buNone/>
            </a:pPr>
            <a:r>
              <a:rPr lang="en-US" sz="4500" b="1" dirty="0">
                <a:latin typeface="Arial" pitchFamily="34" charset="0"/>
                <a:cs typeface="Arial" pitchFamily="34" charset="0"/>
              </a:rPr>
              <a:t/>
            </a:r>
            <a:br>
              <a:rPr lang="en-US" sz="4500" b="1" dirty="0">
                <a:latin typeface="Arial" pitchFamily="34" charset="0"/>
                <a:cs typeface="Arial" pitchFamily="34" charset="0"/>
              </a:rPr>
            </a:br>
            <a:endParaRPr lang="en-US" sz="4500" b="1" dirty="0" smtClean="0">
              <a:latin typeface="Arial" pitchFamily="34" charset="0"/>
              <a:cs typeface="Arial" pitchFamily="34" charset="0"/>
            </a:endParaRPr>
          </a:p>
          <a:p>
            <a:pPr marL="0" indent="0" algn="just">
              <a:buNone/>
            </a:pPr>
            <a:r>
              <a:rPr lang="en-US" sz="10400" dirty="0">
                <a:latin typeface="Arial" pitchFamily="34" charset="0"/>
                <a:cs typeface="Arial" pitchFamily="34" charset="0"/>
              </a:rPr>
              <a:t/>
            </a:r>
            <a:br>
              <a:rPr lang="en-US" sz="10400" dirty="0">
                <a:latin typeface="Arial" pitchFamily="34" charset="0"/>
                <a:cs typeface="Arial" pitchFamily="34" charset="0"/>
              </a:rPr>
            </a:br>
            <a:endParaRPr lang="en-US" sz="10400" dirty="0" smtClean="0">
              <a:latin typeface="Arial" pitchFamily="34" charset="0"/>
              <a:cs typeface="Arial" pitchFamily="34" charset="0"/>
            </a:endParaRPr>
          </a:p>
          <a:p>
            <a:pPr marL="0" indent="0" algn="just">
              <a:buNone/>
            </a:pP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Tree>
    <p:extLst>
      <p:ext uri="{BB962C8B-B14F-4D97-AF65-F5344CB8AC3E}">
        <p14:creationId xmlns:p14="http://schemas.microsoft.com/office/powerpoint/2010/main" val="1105343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819400" cy="838200"/>
          </a:xfrm>
          <a:solidFill>
            <a:schemeClr val="bg1"/>
          </a:solidFill>
        </p:spPr>
        <p:txBody>
          <a:bodyPr/>
          <a:lstStyle/>
          <a:p>
            <a:r>
              <a:rPr lang="en-US" b="1" dirty="0" smtClean="0">
                <a:latin typeface="Times New Roman" pitchFamily="18" charset="0"/>
                <a:cs typeface="Times New Roman" pitchFamily="18" charset="0"/>
              </a:rPr>
              <a:t>KHỐI LỚP 6</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53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272823818"/>
              </p:ext>
            </p:extLst>
          </p:nvPr>
        </p:nvGraphicFramePr>
        <p:xfrm>
          <a:off x="0" y="655320"/>
          <a:ext cx="9144000" cy="6202680"/>
        </p:xfrm>
        <a:graphic>
          <a:graphicData uri="http://schemas.openxmlformats.org/drawingml/2006/table">
            <a:tbl>
              <a:tblPr/>
              <a:tblGrid>
                <a:gridCol w="9906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285469">
                <a:tc>
                  <a:txBody>
                    <a:bodyPr/>
                    <a:lstStyle/>
                    <a:p>
                      <a:pPr algn="ctr">
                        <a:spcAft>
                          <a:spcPts val="0"/>
                        </a:spcAft>
                      </a:pPr>
                      <a:r>
                        <a:rPr lang="en-US" sz="2000" b="1" dirty="0" smtClean="0">
                          <a:latin typeface="Times New Roman"/>
                          <a:ea typeface="Times New Roman"/>
                        </a:rPr>
                        <a:t>MÔN</a:t>
                      </a:r>
                      <a:endParaRPr lang="en-US" sz="20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latin typeface="Times New Roman"/>
                          <a:ea typeface="Times New Roman"/>
                        </a:rPr>
                        <a:t>CHỦ ĐỀ</a:t>
                      </a:r>
                      <a:endParaRPr lang="en-US" sz="20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err="1">
                          <a:latin typeface="Times New Roman"/>
                          <a:ea typeface="Times New Roman"/>
                        </a:rPr>
                        <a:t>Thời</a:t>
                      </a:r>
                      <a:r>
                        <a:rPr lang="en-US" sz="2000" b="1" dirty="0">
                          <a:latin typeface="Times New Roman"/>
                          <a:ea typeface="Times New Roman"/>
                        </a:rPr>
                        <a:t> </a:t>
                      </a:r>
                      <a:r>
                        <a:rPr lang="en-US" sz="2000" b="1" dirty="0" err="1">
                          <a:latin typeface="Times New Roman"/>
                          <a:ea typeface="Times New Roman"/>
                        </a:rPr>
                        <a:t>điểm</a:t>
                      </a:r>
                      <a:r>
                        <a:rPr lang="en-US" sz="2000" b="1" dirty="0">
                          <a:latin typeface="Times New Roman"/>
                          <a:ea typeface="Times New Roman"/>
                        </a:rPr>
                        <a:t> </a:t>
                      </a:r>
                      <a:r>
                        <a:rPr lang="en-US" sz="2000" b="1" dirty="0" err="1">
                          <a:latin typeface="Times New Roman"/>
                          <a:ea typeface="Times New Roman"/>
                        </a:rPr>
                        <a:t>bắt</a:t>
                      </a:r>
                      <a:r>
                        <a:rPr lang="en-US" sz="2000" b="1" dirty="0">
                          <a:latin typeface="Times New Roman"/>
                          <a:ea typeface="Times New Roman"/>
                        </a:rPr>
                        <a:t> </a:t>
                      </a:r>
                      <a:r>
                        <a:rPr lang="en-US" sz="2000" b="1" dirty="0" err="1">
                          <a:latin typeface="Times New Roman"/>
                          <a:ea typeface="Times New Roman"/>
                        </a:rPr>
                        <a:t>đầu</a:t>
                      </a:r>
                      <a:r>
                        <a:rPr lang="en-US" sz="2000" b="1" dirty="0">
                          <a:latin typeface="Times New Roman"/>
                          <a:ea typeface="Times New Roman"/>
                        </a:rPr>
                        <a:t> </a:t>
                      </a:r>
                      <a:r>
                        <a:rPr lang="en-US" sz="2000" b="1" dirty="0" err="1">
                          <a:latin typeface="Times New Roman"/>
                          <a:ea typeface="Times New Roman"/>
                        </a:rPr>
                        <a:t>theo</a:t>
                      </a:r>
                      <a:r>
                        <a:rPr lang="en-US" sz="2000" b="1" dirty="0">
                          <a:latin typeface="Times New Roman"/>
                          <a:ea typeface="Times New Roman"/>
                        </a:rPr>
                        <a:t> SGK</a:t>
                      </a:r>
                      <a:endParaRPr lang="en-US" sz="20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85469">
                <a:tc rowSpan="2">
                  <a:txBody>
                    <a:bodyPr/>
                    <a:lstStyle/>
                    <a:p>
                      <a:pPr algn="just">
                        <a:spcAft>
                          <a:spcPts val="0"/>
                        </a:spcAft>
                      </a:pPr>
                      <a:r>
                        <a:rPr lang="en-US" sz="2000" b="1" dirty="0" err="1">
                          <a:latin typeface="Times New Roman"/>
                          <a:ea typeface="Times New Roman"/>
                        </a:rPr>
                        <a:t>Toán</a:t>
                      </a:r>
                      <a:endParaRPr lang="en-US" sz="2000" b="1"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Times New Roman"/>
                        </a:rPr>
                        <a:t>Chế tạo thước đo</a:t>
                      </a:r>
                      <a:endParaRPr lang="en-US" sz="200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Sau</a:t>
                      </a:r>
                      <a:r>
                        <a:rPr lang="en-US" sz="1800" dirty="0">
                          <a:latin typeface="Times New Roman"/>
                          <a:ea typeface="Times New Roman"/>
                        </a:rPr>
                        <a:t> </a:t>
                      </a:r>
                      <a:r>
                        <a:rPr lang="en-US" sz="1800" dirty="0" err="1">
                          <a:latin typeface="Times New Roman"/>
                          <a:ea typeface="Times New Roman"/>
                        </a:rPr>
                        <a:t>khi</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dirty="0" err="1">
                          <a:latin typeface="Times New Roman"/>
                          <a:ea typeface="Times New Roman"/>
                        </a:rPr>
                        <a:t>xong</a:t>
                      </a:r>
                      <a:r>
                        <a:rPr lang="en-US" sz="1800" dirty="0">
                          <a:latin typeface="Times New Roman"/>
                          <a:ea typeface="Times New Roman"/>
                        </a:rPr>
                        <a:t> </a:t>
                      </a:r>
                      <a:r>
                        <a:rPr lang="en-US" sz="1800" b="1" dirty="0" err="1">
                          <a:latin typeface="Times New Roman"/>
                          <a:ea typeface="Times New Roman"/>
                        </a:rPr>
                        <a:t>Bài</a:t>
                      </a:r>
                      <a:r>
                        <a:rPr lang="en-US" sz="1800" b="1" dirty="0">
                          <a:latin typeface="Times New Roman"/>
                          <a:ea typeface="Times New Roman"/>
                        </a:rPr>
                        <a:t> 6</a:t>
                      </a:r>
                      <a:r>
                        <a:rPr lang="en-US" sz="1800" dirty="0">
                          <a:latin typeface="Times New Roman"/>
                          <a:ea typeface="Times New Roman"/>
                        </a:rPr>
                        <a:t>: </a:t>
                      </a:r>
                      <a:r>
                        <a:rPr lang="en-US" sz="1800" dirty="0" err="1">
                          <a:latin typeface="Times New Roman"/>
                          <a:ea typeface="Times New Roman"/>
                        </a:rPr>
                        <a:t>Đoạn</a:t>
                      </a:r>
                      <a:r>
                        <a:rPr lang="en-US" sz="1800" dirty="0">
                          <a:latin typeface="Times New Roman"/>
                          <a:ea typeface="Times New Roman"/>
                        </a:rPr>
                        <a:t> </a:t>
                      </a:r>
                      <a:r>
                        <a:rPr lang="en-US" sz="1800" dirty="0" err="1">
                          <a:latin typeface="Times New Roman"/>
                          <a:ea typeface="Times New Roman"/>
                        </a:rPr>
                        <a:t>thẳng</a:t>
                      </a:r>
                      <a:endParaRPr lang="en-US" sz="18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5469">
                <a:tc vMerge="1">
                  <a:txBody>
                    <a:bodyPr/>
                    <a:lstStyle/>
                    <a:p>
                      <a:endParaRPr lang="en-US"/>
                    </a:p>
                  </a:txBody>
                  <a:tcPr/>
                </a:tc>
                <a:tc>
                  <a:txBody>
                    <a:bodyPr/>
                    <a:lstStyle/>
                    <a:p>
                      <a:pPr>
                        <a:spcAft>
                          <a:spcPts val="0"/>
                        </a:spcAft>
                      </a:pPr>
                      <a:r>
                        <a:rPr lang="en-US" sz="2000" b="1" dirty="0" err="1">
                          <a:latin typeface="Times New Roman"/>
                          <a:ea typeface="Times New Roman"/>
                        </a:rPr>
                        <a:t>Ti</a:t>
                      </a:r>
                      <a:r>
                        <a:rPr lang="en-US" sz="2000" b="1" dirty="0">
                          <a:latin typeface="Times New Roman"/>
                          <a:ea typeface="Times New Roman"/>
                        </a:rPr>
                        <a:t>̉ </a:t>
                      </a:r>
                      <a:r>
                        <a:rPr lang="en-US" sz="2000" b="1" dirty="0" err="1">
                          <a:latin typeface="Times New Roman"/>
                          <a:ea typeface="Times New Roman"/>
                        </a:rPr>
                        <a:t>sô</a:t>
                      </a:r>
                      <a:r>
                        <a:rPr lang="en-US" sz="2000" b="1" dirty="0">
                          <a:latin typeface="Times New Roman"/>
                          <a:ea typeface="Times New Roman"/>
                        </a:rPr>
                        <a:t>́ </a:t>
                      </a:r>
                      <a:r>
                        <a:rPr lang="en-US" sz="2000" b="1" dirty="0" err="1">
                          <a:latin typeface="Times New Roman"/>
                          <a:ea typeface="Times New Roman"/>
                        </a:rPr>
                        <a:t>phần</a:t>
                      </a:r>
                      <a:r>
                        <a:rPr lang="en-US" sz="2000" b="1" dirty="0">
                          <a:latin typeface="Times New Roman"/>
                          <a:ea typeface="Times New Roman"/>
                        </a:rPr>
                        <a:t> </a:t>
                      </a:r>
                      <a:r>
                        <a:rPr lang="en-US" sz="2000" b="1" dirty="0" err="1">
                          <a:latin typeface="Times New Roman"/>
                          <a:ea typeface="Times New Roman"/>
                        </a:rPr>
                        <a:t>trăm</a:t>
                      </a:r>
                      <a:endParaRPr lang="en-US" sz="20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Trước</a:t>
                      </a:r>
                      <a:r>
                        <a:rPr lang="en-US" sz="1800" dirty="0">
                          <a:latin typeface="Times New Roman"/>
                          <a:ea typeface="Times New Roman"/>
                        </a:rPr>
                        <a:t> </a:t>
                      </a:r>
                      <a:r>
                        <a:rPr lang="en-US" sz="1800" dirty="0" err="1">
                          <a:latin typeface="Times New Roman"/>
                          <a:ea typeface="Times New Roman"/>
                        </a:rPr>
                        <a:t>khi</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b="1" dirty="0" err="1">
                          <a:latin typeface="Times New Roman"/>
                          <a:ea typeface="Times New Roman"/>
                        </a:rPr>
                        <a:t>Bài</a:t>
                      </a:r>
                      <a:r>
                        <a:rPr lang="en-US" sz="1800" b="1" dirty="0">
                          <a:latin typeface="Times New Roman"/>
                          <a:ea typeface="Times New Roman"/>
                        </a:rPr>
                        <a:t> 16</a:t>
                      </a:r>
                      <a:r>
                        <a:rPr lang="en-US" sz="1800" dirty="0">
                          <a:latin typeface="Times New Roman"/>
                          <a:ea typeface="Times New Roman"/>
                        </a:rPr>
                        <a:t>: Tỉ </a:t>
                      </a:r>
                      <a:r>
                        <a:rPr lang="en-US" sz="1800" dirty="0" err="1">
                          <a:latin typeface="Times New Roman"/>
                          <a:ea typeface="Times New Roman"/>
                        </a:rPr>
                        <a:t>sô</a:t>
                      </a:r>
                      <a:r>
                        <a:rPr lang="en-US" sz="1800" dirty="0">
                          <a:latin typeface="Times New Roman"/>
                          <a:ea typeface="Times New Roman"/>
                        </a:rPr>
                        <a:t>́ </a:t>
                      </a:r>
                      <a:r>
                        <a:rPr lang="en-US" sz="1800" dirty="0" err="1">
                          <a:latin typeface="Times New Roman"/>
                          <a:ea typeface="Times New Roman"/>
                        </a:rPr>
                        <a:t>của</a:t>
                      </a:r>
                      <a:r>
                        <a:rPr lang="en-US" sz="1800" dirty="0">
                          <a:latin typeface="Times New Roman"/>
                          <a:ea typeface="Times New Roman"/>
                        </a:rPr>
                        <a:t> </a:t>
                      </a:r>
                      <a:r>
                        <a:rPr lang="en-US" sz="1800" dirty="0" err="1">
                          <a:latin typeface="Times New Roman"/>
                          <a:ea typeface="Times New Roman"/>
                        </a:rPr>
                        <a:t>hai</a:t>
                      </a:r>
                      <a:r>
                        <a:rPr lang="en-US" sz="1800" dirty="0">
                          <a:latin typeface="Times New Roman"/>
                          <a:ea typeface="Times New Roman"/>
                        </a:rPr>
                        <a:t> </a:t>
                      </a:r>
                      <a:r>
                        <a:rPr lang="en-US" sz="1800" dirty="0" err="1">
                          <a:latin typeface="Times New Roman"/>
                          <a:ea typeface="Times New Roman"/>
                        </a:rPr>
                        <a:t>sô</a:t>
                      </a:r>
                      <a:r>
                        <a:rPr lang="en-US" sz="1800" dirty="0">
                          <a:latin typeface="Times New Roman"/>
                          <a:ea typeface="Times New Roman"/>
                        </a:rPr>
                        <a:t>́</a:t>
                      </a: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7187">
                <a:tc>
                  <a:txBody>
                    <a:bodyPr/>
                    <a:lstStyle/>
                    <a:p>
                      <a:pPr algn="just">
                        <a:spcAft>
                          <a:spcPts val="0"/>
                        </a:spcAft>
                      </a:pPr>
                      <a:r>
                        <a:rPr lang="en-US" sz="2000" b="1" dirty="0" err="1">
                          <a:latin typeface="Times New Roman"/>
                          <a:ea typeface="Times New Roman"/>
                        </a:rPr>
                        <a:t>Vật</a:t>
                      </a:r>
                      <a:r>
                        <a:rPr lang="en-US" sz="2000" b="1" dirty="0">
                          <a:latin typeface="Times New Roman"/>
                          <a:ea typeface="Times New Roman"/>
                        </a:rPr>
                        <a:t> </a:t>
                      </a:r>
                      <a:r>
                        <a:rPr lang="en-US" sz="2000" b="1" dirty="0" err="1">
                          <a:latin typeface="Times New Roman"/>
                          <a:ea typeface="Times New Roman"/>
                        </a:rPr>
                        <a:t>lý</a:t>
                      </a:r>
                      <a:endParaRPr lang="en-US" sz="2000" b="1"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err="1">
                          <a:latin typeface="Times New Roman"/>
                          <a:ea typeface="Times New Roman"/>
                        </a:rPr>
                        <a:t>Chưng</a:t>
                      </a:r>
                      <a:r>
                        <a:rPr lang="en-US" sz="2000" b="1" dirty="0">
                          <a:latin typeface="Times New Roman"/>
                          <a:ea typeface="Times New Roman"/>
                        </a:rPr>
                        <a:t> </a:t>
                      </a:r>
                      <a:r>
                        <a:rPr lang="en-US" sz="2000" b="1" dirty="0" err="1">
                          <a:latin typeface="Times New Roman"/>
                          <a:ea typeface="Times New Roman"/>
                        </a:rPr>
                        <a:t>cất</a:t>
                      </a:r>
                      <a:r>
                        <a:rPr lang="en-US" sz="2000" b="1" dirty="0">
                          <a:latin typeface="Times New Roman"/>
                          <a:ea typeface="Times New Roman"/>
                        </a:rPr>
                        <a:t> </a:t>
                      </a:r>
                      <a:r>
                        <a:rPr lang="en-US" sz="2000" b="1" dirty="0" err="1">
                          <a:latin typeface="Times New Roman"/>
                          <a:ea typeface="Times New Roman"/>
                        </a:rPr>
                        <a:t>nuớc</a:t>
                      </a:r>
                      <a:endParaRPr lang="en-US" sz="20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Sau</a:t>
                      </a:r>
                      <a:r>
                        <a:rPr lang="en-US" sz="1800" dirty="0">
                          <a:latin typeface="Times New Roman"/>
                          <a:ea typeface="Times New Roman"/>
                        </a:rPr>
                        <a:t> </a:t>
                      </a:r>
                      <a:r>
                        <a:rPr lang="en-US" sz="1800" dirty="0" err="1">
                          <a:latin typeface="Times New Roman"/>
                          <a:ea typeface="Times New Roman"/>
                        </a:rPr>
                        <a:t>khi</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dirty="0" err="1">
                          <a:latin typeface="Times New Roman"/>
                          <a:ea typeface="Times New Roman"/>
                        </a:rPr>
                        <a:t>xong</a:t>
                      </a:r>
                      <a:r>
                        <a:rPr lang="en-US" sz="1800" dirty="0">
                          <a:latin typeface="Times New Roman"/>
                          <a:ea typeface="Times New Roman"/>
                        </a:rPr>
                        <a:t> </a:t>
                      </a:r>
                      <a:r>
                        <a:rPr lang="en-US" sz="1800" dirty="0" err="1">
                          <a:latin typeface="Times New Roman"/>
                          <a:ea typeface="Times New Roman"/>
                        </a:rPr>
                        <a:t>li</a:t>
                      </a:r>
                      <a:r>
                        <a:rPr lang="en-US" sz="1800" dirty="0">
                          <a:latin typeface="Times New Roman"/>
                          <a:ea typeface="Times New Roman"/>
                        </a:rPr>
                        <a:t>́ </a:t>
                      </a:r>
                      <a:r>
                        <a:rPr lang="en-US" sz="1800" dirty="0" err="1">
                          <a:latin typeface="Times New Roman"/>
                          <a:ea typeface="Times New Roman"/>
                        </a:rPr>
                        <a:t>thuyết</a:t>
                      </a:r>
                      <a:r>
                        <a:rPr lang="en-US" sz="1800" dirty="0">
                          <a:latin typeface="Times New Roman"/>
                          <a:ea typeface="Times New Roman"/>
                        </a:rPr>
                        <a:t> </a:t>
                      </a:r>
                      <a:r>
                        <a:rPr lang="en-US" sz="1800" b="1" dirty="0" err="1">
                          <a:latin typeface="Times New Roman"/>
                          <a:ea typeface="Times New Roman"/>
                        </a:rPr>
                        <a:t>Bài</a:t>
                      </a:r>
                      <a:r>
                        <a:rPr lang="en-US" sz="1800" b="1" dirty="0">
                          <a:latin typeface="Times New Roman"/>
                          <a:ea typeface="Times New Roman"/>
                        </a:rPr>
                        <a:t> 26-27</a:t>
                      </a:r>
                      <a:r>
                        <a:rPr lang="en-US" sz="1800" dirty="0">
                          <a:latin typeface="Times New Roman"/>
                          <a:ea typeface="Times New Roman"/>
                        </a:rPr>
                        <a:t>: </a:t>
                      </a:r>
                      <a:r>
                        <a:rPr lang="en-US" sz="1800" dirty="0" err="1">
                          <a:latin typeface="Times New Roman"/>
                          <a:ea typeface="Times New Roman"/>
                        </a:rPr>
                        <a:t>Sư</a:t>
                      </a:r>
                      <a:r>
                        <a:rPr lang="en-US" sz="1800" dirty="0">
                          <a:latin typeface="Times New Roman"/>
                          <a:ea typeface="Times New Roman"/>
                        </a:rPr>
                        <a:t>̣ bay </a:t>
                      </a:r>
                      <a:r>
                        <a:rPr lang="en-US" sz="1800" dirty="0" err="1">
                          <a:latin typeface="Times New Roman"/>
                          <a:ea typeface="Times New Roman"/>
                        </a:rPr>
                        <a:t>hơi</a:t>
                      </a:r>
                      <a:r>
                        <a:rPr lang="en-US" sz="1800" dirty="0">
                          <a:latin typeface="Times New Roman"/>
                          <a:ea typeface="Times New Roman"/>
                        </a:rPr>
                        <a:t> </a:t>
                      </a:r>
                      <a:r>
                        <a:rPr lang="en-US" sz="1800" dirty="0" err="1">
                          <a:latin typeface="Times New Roman"/>
                          <a:ea typeface="Times New Roman"/>
                        </a:rPr>
                        <a:t>va</a:t>
                      </a:r>
                      <a:r>
                        <a:rPr lang="en-US" sz="1800" dirty="0">
                          <a:latin typeface="Times New Roman"/>
                          <a:ea typeface="Times New Roman"/>
                        </a:rPr>
                        <a:t>̀ </a:t>
                      </a:r>
                      <a:r>
                        <a:rPr lang="en-US" sz="1800" dirty="0" err="1">
                          <a:latin typeface="Times New Roman"/>
                          <a:ea typeface="Times New Roman"/>
                        </a:rPr>
                        <a:t>ngưng</a:t>
                      </a:r>
                      <a:r>
                        <a:rPr lang="en-US" sz="1800" dirty="0">
                          <a:latin typeface="Times New Roman"/>
                          <a:ea typeface="Times New Roman"/>
                        </a:rPr>
                        <a:t> </a:t>
                      </a:r>
                      <a:r>
                        <a:rPr lang="en-US" sz="1800" dirty="0" err="1">
                          <a:latin typeface="Times New Roman"/>
                          <a:ea typeface="Times New Roman"/>
                        </a:rPr>
                        <a:t>tu</a:t>
                      </a:r>
                      <a:r>
                        <a:rPr lang="en-US" sz="1800" dirty="0">
                          <a:latin typeface="Times New Roman"/>
                          <a:ea typeface="Times New Roman"/>
                        </a:rPr>
                        <a:t>̣</a:t>
                      </a: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5747">
                <a:tc>
                  <a:txBody>
                    <a:bodyPr/>
                    <a:lstStyle/>
                    <a:p>
                      <a:pPr algn="just">
                        <a:spcAft>
                          <a:spcPts val="0"/>
                        </a:spcAft>
                      </a:pPr>
                      <a:r>
                        <a:rPr lang="en-US" sz="2000" b="1">
                          <a:latin typeface="Times New Roman"/>
                          <a:ea typeface="Times New Roman"/>
                        </a:rPr>
                        <a:t>Sinh học</a:t>
                      </a: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Times New Roman"/>
                        </a:rPr>
                        <a:t>Ươm mầm giá đỗ</a:t>
                      </a:r>
                      <a:endParaRPr lang="en-US" sz="200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Sau</a:t>
                      </a:r>
                      <a:r>
                        <a:rPr lang="en-US" sz="1800" dirty="0">
                          <a:latin typeface="Times New Roman"/>
                          <a:ea typeface="Times New Roman"/>
                        </a:rPr>
                        <a:t> </a:t>
                      </a:r>
                      <a:r>
                        <a:rPr lang="en-US" sz="1800" dirty="0" err="1">
                          <a:latin typeface="Times New Roman"/>
                          <a:ea typeface="Times New Roman"/>
                        </a:rPr>
                        <a:t>khi</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dirty="0" err="1">
                          <a:latin typeface="Times New Roman"/>
                          <a:ea typeface="Times New Roman"/>
                        </a:rPr>
                        <a:t>xong</a:t>
                      </a:r>
                      <a:r>
                        <a:rPr lang="en-US" sz="1800" dirty="0">
                          <a:latin typeface="Times New Roman"/>
                          <a:ea typeface="Times New Roman"/>
                        </a:rPr>
                        <a:t> </a:t>
                      </a:r>
                      <a:r>
                        <a:rPr lang="en-US" sz="1800" b="1" dirty="0" err="1">
                          <a:latin typeface="Times New Roman"/>
                          <a:ea typeface="Times New Roman"/>
                        </a:rPr>
                        <a:t>Bài</a:t>
                      </a:r>
                      <a:r>
                        <a:rPr lang="en-US" sz="1800" b="1" dirty="0">
                          <a:latin typeface="Times New Roman"/>
                          <a:ea typeface="Times New Roman"/>
                        </a:rPr>
                        <a:t> 35</a:t>
                      </a: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9657">
                <a:tc>
                  <a:txBody>
                    <a:bodyPr/>
                    <a:lstStyle/>
                    <a:p>
                      <a:pPr algn="just">
                        <a:spcAft>
                          <a:spcPts val="0"/>
                        </a:spcAft>
                      </a:pPr>
                      <a:r>
                        <a:rPr lang="en-US" sz="2000" b="1">
                          <a:latin typeface="Times New Roman"/>
                          <a:ea typeface="Times New Roman"/>
                        </a:rPr>
                        <a:t>Tin học</a:t>
                      </a: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Times New Roman"/>
                        </a:rPr>
                        <a:t>Mô hình hệ thống báo cháy chung cư</a:t>
                      </a:r>
                      <a:endParaRPr lang="en-US" sz="200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Sau</a:t>
                      </a:r>
                      <a:r>
                        <a:rPr lang="en-US" sz="1800" dirty="0">
                          <a:latin typeface="Times New Roman"/>
                          <a:ea typeface="Times New Roman"/>
                        </a:rPr>
                        <a:t> </a:t>
                      </a:r>
                      <a:r>
                        <a:rPr lang="en-US" sz="1800" dirty="0" err="1">
                          <a:latin typeface="Times New Roman"/>
                          <a:ea typeface="Times New Roman"/>
                        </a:rPr>
                        <a:t>khi</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dirty="0" err="1">
                          <a:latin typeface="Times New Roman"/>
                          <a:ea typeface="Times New Roman"/>
                        </a:rPr>
                        <a:t>xong</a:t>
                      </a:r>
                      <a:r>
                        <a:rPr lang="en-US" sz="1800" dirty="0">
                          <a:latin typeface="Times New Roman"/>
                          <a:ea typeface="Times New Roman"/>
                        </a:rPr>
                        <a:t> </a:t>
                      </a:r>
                      <a:r>
                        <a:rPr lang="en-US" sz="1800" b="1" dirty="0" err="1">
                          <a:latin typeface="Times New Roman"/>
                          <a:ea typeface="Times New Roman"/>
                        </a:rPr>
                        <a:t>Bài</a:t>
                      </a:r>
                      <a:r>
                        <a:rPr lang="en-US" sz="1800" b="1" dirty="0">
                          <a:latin typeface="Times New Roman"/>
                          <a:ea typeface="Times New Roman"/>
                        </a:rPr>
                        <a:t> 3</a:t>
                      </a:r>
                      <a:r>
                        <a:rPr lang="en-US" sz="1800" dirty="0">
                          <a:latin typeface="Times New Roman"/>
                          <a:ea typeface="Times New Roman"/>
                        </a:rPr>
                        <a:t>: </a:t>
                      </a:r>
                      <a:r>
                        <a:rPr lang="en-US" sz="1800" dirty="0" err="1">
                          <a:latin typeface="Times New Roman"/>
                          <a:ea typeface="Times New Roman"/>
                        </a:rPr>
                        <a:t>Em</a:t>
                      </a:r>
                      <a:r>
                        <a:rPr lang="en-US" sz="1800" dirty="0">
                          <a:latin typeface="Times New Roman"/>
                          <a:ea typeface="Times New Roman"/>
                        </a:rPr>
                        <a:t> có </a:t>
                      </a:r>
                      <a:r>
                        <a:rPr lang="en-US" sz="1800" dirty="0" err="1">
                          <a:latin typeface="Times New Roman"/>
                          <a:ea typeface="Times New Roman"/>
                        </a:rPr>
                        <a:t>thê</a:t>
                      </a:r>
                      <a:r>
                        <a:rPr lang="en-US" sz="1800" dirty="0">
                          <a:latin typeface="Times New Roman"/>
                          <a:ea typeface="Times New Roman"/>
                        </a:rPr>
                        <a:t>̉ </a:t>
                      </a:r>
                      <a:r>
                        <a:rPr lang="en-US" sz="1800" dirty="0" err="1">
                          <a:latin typeface="Times New Roman"/>
                          <a:ea typeface="Times New Roman"/>
                        </a:rPr>
                        <a:t>làm</a:t>
                      </a:r>
                      <a:r>
                        <a:rPr lang="en-US" sz="1800" dirty="0">
                          <a:latin typeface="Times New Roman"/>
                          <a:ea typeface="Times New Roman"/>
                        </a:rPr>
                        <a:t> </a:t>
                      </a:r>
                      <a:r>
                        <a:rPr lang="en-US" sz="1800" dirty="0" err="1">
                          <a:latin typeface="Times New Roman"/>
                          <a:ea typeface="Times New Roman"/>
                        </a:rPr>
                        <a:t>được</a:t>
                      </a:r>
                      <a:r>
                        <a:rPr lang="en-US" sz="1800" dirty="0">
                          <a:latin typeface="Times New Roman"/>
                          <a:ea typeface="Times New Roman"/>
                        </a:rPr>
                        <a:t> </a:t>
                      </a:r>
                      <a:r>
                        <a:rPr lang="en-US" sz="1800" dirty="0" err="1">
                          <a:latin typeface="Times New Roman"/>
                          <a:ea typeface="Times New Roman"/>
                        </a:rPr>
                        <a:t>gi</a:t>
                      </a:r>
                      <a:r>
                        <a:rPr lang="en-US" sz="1800" dirty="0">
                          <a:latin typeface="Times New Roman"/>
                          <a:ea typeface="Times New Roman"/>
                        </a:rPr>
                        <a:t>̀ </a:t>
                      </a:r>
                      <a:r>
                        <a:rPr lang="en-US" sz="1800" dirty="0" err="1">
                          <a:latin typeface="Times New Roman"/>
                          <a:ea typeface="Times New Roman"/>
                        </a:rPr>
                        <a:t>nhơ</a:t>
                      </a:r>
                      <a:r>
                        <a:rPr lang="en-US" sz="1800" dirty="0">
                          <a:latin typeface="Times New Roman"/>
                          <a:ea typeface="Times New Roman"/>
                        </a:rPr>
                        <a:t>̀ </a:t>
                      </a:r>
                      <a:r>
                        <a:rPr lang="en-US" sz="1800" dirty="0" err="1">
                          <a:latin typeface="Times New Roman"/>
                          <a:ea typeface="Times New Roman"/>
                        </a:rPr>
                        <a:t>máy</a:t>
                      </a:r>
                      <a:r>
                        <a:rPr lang="en-US" sz="1800" dirty="0">
                          <a:latin typeface="Times New Roman"/>
                          <a:ea typeface="Times New Roman"/>
                        </a:rPr>
                        <a:t> </a:t>
                      </a:r>
                      <a:r>
                        <a:rPr lang="en-US" sz="1800" dirty="0" err="1">
                          <a:latin typeface="Times New Roman"/>
                          <a:ea typeface="Times New Roman"/>
                        </a:rPr>
                        <a:t>tính</a:t>
                      </a:r>
                      <a:endParaRPr lang="en-US" sz="18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5469">
                <a:tc rowSpan="2">
                  <a:txBody>
                    <a:bodyPr/>
                    <a:lstStyle/>
                    <a:p>
                      <a:pPr algn="just">
                        <a:spcAft>
                          <a:spcPts val="0"/>
                        </a:spcAft>
                      </a:pPr>
                      <a:r>
                        <a:rPr lang="en-US" sz="2000" b="1" dirty="0" err="1">
                          <a:latin typeface="Times New Roman"/>
                          <a:ea typeface="Times New Roman"/>
                        </a:rPr>
                        <a:t>Ngữ</a:t>
                      </a:r>
                      <a:r>
                        <a:rPr lang="en-US" sz="2000" b="1" dirty="0">
                          <a:latin typeface="Times New Roman"/>
                          <a:ea typeface="Times New Roman"/>
                        </a:rPr>
                        <a:t> </a:t>
                      </a:r>
                      <a:r>
                        <a:rPr lang="en-US" sz="2000" b="1" dirty="0" err="1">
                          <a:latin typeface="Times New Roman"/>
                          <a:ea typeface="Times New Roman"/>
                        </a:rPr>
                        <a:t>văn</a:t>
                      </a:r>
                      <a:endParaRPr lang="en-US" sz="2000" b="1"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Times New Roman"/>
                        </a:rPr>
                        <a:t>Sân khấu hóa truyện dân gian</a:t>
                      </a:r>
                      <a:endParaRPr lang="en-US" sz="200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Bắt</a:t>
                      </a:r>
                      <a:r>
                        <a:rPr lang="en-US" sz="1800" dirty="0">
                          <a:latin typeface="Times New Roman"/>
                          <a:ea typeface="Times New Roman"/>
                        </a:rPr>
                        <a:t> </a:t>
                      </a:r>
                      <a:r>
                        <a:rPr lang="en-US" sz="1800" dirty="0" err="1">
                          <a:latin typeface="Times New Roman"/>
                          <a:ea typeface="Times New Roman"/>
                        </a:rPr>
                        <a:t>đầu</a:t>
                      </a:r>
                      <a:r>
                        <a:rPr lang="en-US" sz="1800" dirty="0">
                          <a:latin typeface="Times New Roman"/>
                          <a:ea typeface="Times New Roman"/>
                        </a:rPr>
                        <a:t> </a:t>
                      </a:r>
                      <a:r>
                        <a:rPr lang="en-US" sz="1800" dirty="0" err="1">
                          <a:latin typeface="Times New Roman"/>
                          <a:ea typeface="Times New Roman"/>
                        </a:rPr>
                        <a:t>tư</a:t>
                      </a:r>
                      <a:r>
                        <a:rPr lang="en-US" sz="1800" dirty="0">
                          <a:latin typeface="Times New Roman"/>
                          <a:ea typeface="Times New Roman"/>
                        </a:rPr>
                        <a:t>̀ </a:t>
                      </a:r>
                      <a:r>
                        <a:rPr lang="en-US" sz="1800" b="1" dirty="0" err="1">
                          <a:latin typeface="Times New Roman"/>
                          <a:ea typeface="Times New Roman"/>
                        </a:rPr>
                        <a:t>tuần</a:t>
                      </a:r>
                      <a:r>
                        <a:rPr lang="en-US" sz="1800" b="1" dirty="0">
                          <a:latin typeface="Times New Roman"/>
                          <a:ea typeface="Times New Roman"/>
                        </a:rPr>
                        <a:t> </a:t>
                      </a:r>
                      <a:r>
                        <a:rPr lang="en-US" sz="1800" b="1" dirty="0" err="1">
                          <a:latin typeface="Times New Roman"/>
                          <a:ea typeface="Times New Roman"/>
                        </a:rPr>
                        <a:t>học</a:t>
                      </a:r>
                      <a:r>
                        <a:rPr lang="en-US" sz="1800" b="1" dirty="0">
                          <a:latin typeface="Times New Roman"/>
                          <a:ea typeface="Times New Roman"/>
                        </a:rPr>
                        <a:t> </a:t>
                      </a:r>
                      <a:r>
                        <a:rPr lang="en-US" sz="1800" b="1" dirty="0" err="1">
                          <a:latin typeface="Times New Roman"/>
                          <a:ea typeface="Times New Roman"/>
                        </a:rPr>
                        <a:t>thư</a:t>
                      </a:r>
                      <a:r>
                        <a:rPr lang="en-US" sz="1800" b="1" dirty="0">
                          <a:latin typeface="Times New Roman"/>
                          <a:ea typeface="Times New Roman"/>
                        </a:rPr>
                        <a:t>́ 11 </a:t>
                      </a:r>
                      <a:r>
                        <a:rPr lang="en-US" sz="1800" dirty="0" err="1">
                          <a:latin typeface="Times New Roman"/>
                          <a:ea typeface="Times New Roman"/>
                        </a:rPr>
                        <a:t>trong</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dirty="0" err="1">
                          <a:latin typeface="Times New Roman"/>
                          <a:ea typeface="Times New Roman"/>
                        </a:rPr>
                        <a:t>ki</a:t>
                      </a:r>
                      <a:r>
                        <a:rPr lang="en-US" sz="1800" dirty="0">
                          <a:latin typeface="Times New Roman"/>
                          <a:ea typeface="Times New Roman"/>
                        </a:rPr>
                        <a:t>̀ 1</a:t>
                      </a: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5469">
                <a:tc vMerge="1">
                  <a:txBody>
                    <a:bodyPr/>
                    <a:lstStyle/>
                    <a:p>
                      <a:endParaRPr lang="en-US"/>
                    </a:p>
                  </a:txBody>
                  <a:tcPr/>
                </a:tc>
                <a:tc>
                  <a:txBody>
                    <a:bodyPr/>
                    <a:lstStyle/>
                    <a:p>
                      <a:pPr>
                        <a:spcAft>
                          <a:spcPts val="0"/>
                        </a:spcAft>
                      </a:pPr>
                      <a:r>
                        <a:rPr lang="en-US" sz="2000" b="1">
                          <a:latin typeface="Times New Roman"/>
                          <a:ea typeface="Times New Roman"/>
                        </a:rPr>
                        <a:t>Tôi là nhà văn</a:t>
                      </a:r>
                      <a:endParaRPr lang="en-US" sz="200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Bắt</a:t>
                      </a:r>
                      <a:r>
                        <a:rPr lang="en-US" sz="1800" dirty="0">
                          <a:latin typeface="Times New Roman"/>
                          <a:ea typeface="Times New Roman"/>
                        </a:rPr>
                        <a:t> </a:t>
                      </a:r>
                      <a:r>
                        <a:rPr lang="en-US" sz="1800" dirty="0" err="1">
                          <a:latin typeface="Times New Roman"/>
                          <a:ea typeface="Times New Roman"/>
                        </a:rPr>
                        <a:t>đầu</a:t>
                      </a:r>
                      <a:r>
                        <a:rPr lang="en-US" sz="1800" dirty="0">
                          <a:latin typeface="Times New Roman"/>
                          <a:ea typeface="Times New Roman"/>
                        </a:rPr>
                        <a:t> </a:t>
                      </a:r>
                      <a:r>
                        <a:rPr lang="en-US" sz="1800" dirty="0" err="1">
                          <a:latin typeface="Times New Roman"/>
                          <a:ea typeface="Times New Roman"/>
                        </a:rPr>
                        <a:t>tư</a:t>
                      </a:r>
                      <a:r>
                        <a:rPr lang="en-US" sz="1800" dirty="0">
                          <a:latin typeface="Times New Roman"/>
                          <a:ea typeface="Times New Roman"/>
                        </a:rPr>
                        <a:t>̀ </a:t>
                      </a:r>
                      <a:r>
                        <a:rPr lang="en-US" sz="1800" b="1" dirty="0" err="1">
                          <a:latin typeface="Times New Roman"/>
                          <a:ea typeface="Times New Roman"/>
                        </a:rPr>
                        <a:t>tuần</a:t>
                      </a:r>
                      <a:r>
                        <a:rPr lang="en-US" sz="1800" b="1" dirty="0">
                          <a:latin typeface="Times New Roman"/>
                          <a:ea typeface="Times New Roman"/>
                        </a:rPr>
                        <a:t> </a:t>
                      </a:r>
                      <a:r>
                        <a:rPr lang="en-US" sz="1800" b="1" dirty="0" err="1">
                          <a:latin typeface="Times New Roman"/>
                          <a:ea typeface="Times New Roman"/>
                        </a:rPr>
                        <a:t>học</a:t>
                      </a:r>
                      <a:r>
                        <a:rPr lang="en-US" sz="1800" b="1" dirty="0">
                          <a:latin typeface="Times New Roman"/>
                          <a:ea typeface="Times New Roman"/>
                        </a:rPr>
                        <a:t> </a:t>
                      </a:r>
                      <a:r>
                        <a:rPr lang="en-US" sz="1800" b="1" dirty="0" err="1">
                          <a:latin typeface="Times New Roman"/>
                          <a:ea typeface="Times New Roman"/>
                        </a:rPr>
                        <a:t>thư</a:t>
                      </a:r>
                      <a:r>
                        <a:rPr lang="en-US" sz="1800" b="1" dirty="0">
                          <a:latin typeface="Times New Roman"/>
                          <a:ea typeface="Times New Roman"/>
                        </a:rPr>
                        <a:t>́ 21</a:t>
                      </a:r>
                      <a:r>
                        <a:rPr lang="en-US" sz="1800" dirty="0">
                          <a:latin typeface="Times New Roman"/>
                          <a:ea typeface="Times New Roman"/>
                        </a:rPr>
                        <a:t> </a:t>
                      </a:r>
                      <a:r>
                        <a:rPr lang="en-US" sz="1800" dirty="0" err="1">
                          <a:latin typeface="Times New Roman"/>
                          <a:ea typeface="Times New Roman"/>
                        </a:rPr>
                        <a:t>của</a:t>
                      </a:r>
                      <a:r>
                        <a:rPr lang="en-US" sz="1800" dirty="0">
                          <a:latin typeface="Times New Roman"/>
                          <a:ea typeface="Times New Roman"/>
                        </a:rPr>
                        <a:t> </a:t>
                      </a:r>
                      <a:r>
                        <a:rPr lang="en-US" sz="1800" dirty="0" err="1">
                          <a:latin typeface="Times New Roman"/>
                          <a:ea typeface="Times New Roman"/>
                        </a:rPr>
                        <a:t>năm</a:t>
                      </a:r>
                      <a:r>
                        <a:rPr lang="en-US" sz="1800" dirty="0">
                          <a:latin typeface="Times New Roman"/>
                          <a:ea typeface="Times New Roman"/>
                        </a:rPr>
                        <a:t> </a:t>
                      </a:r>
                      <a:r>
                        <a:rPr lang="en-US" sz="1800" dirty="0" err="1">
                          <a:latin typeface="Times New Roman"/>
                          <a:ea typeface="Times New Roman"/>
                        </a:rPr>
                        <a:t>học</a:t>
                      </a:r>
                      <a:endParaRPr lang="en-US" sz="18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99486">
                <a:tc>
                  <a:txBody>
                    <a:bodyPr/>
                    <a:lstStyle/>
                    <a:p>
                      <a:pPr algn="just">
                        <a:spcAft>
                          <a:spcPts val="0"/>
                        </a:spcAft>
                      </a:pPr>
                      <a:r>
                        <a:rPr lang="en-US" sz="2000" b="1">
                          <a:latin typeface="Times New Roman"/>
                          <a:ea typeface="Times New Roman"/>
                        </a:rPr>
                        <a:t>Địa lý</a:t>
                      </a: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err="1">
                          <a:latin typeface="Times New Roman"/>
                          <a:ea typeface="Times New Roman"/>
                        </a:rPr>
                        <a:t>Phòng</a:t>
                      </a:r>
                      <a:r>
                        <a:rPr lang="en-US" sz="2000" b="1" dirty="0">
                          <a:latin typeface="Times New Roman"/>
                          <a:ea typeface="Times New Roman"/>
                        </a:rPr>
                        <a:t> </a:t>
                      </a:r>
                      <a:r>
                        <a:rPr lang="en-US" sz="2000" b="1" dirty="0" err="1">
                          <a:latin typeface="Times New Roman"/>
                          <a:ea typeface="Times New Roman"/>
                        </a:rPr>
                        <a:t>tránh</a:t>
                      </a:r>
                      <a:r>
                        <a:rPr lang="en-US" sz="2000" b="1" dirty="0">
                          <a:latin typeface="Times New Roman"/>
                          <a:ea typeface="Times New Roman"/>
                        </a:rPr>
                        <a:t> </a:t>
                      </a:r>
                      <a:r>
                        <a:rPr lang="en-US" sz="2000" b="1" dirty="0" err="1">
                          <a:latin typeface="Times New Roman"/>
                          <a:ea typeface="Times New Roman"/>
                        </a:rPr>
                        <a:t>va</a:t>
                      </a:r>
                      <a:r>
                        <a:rPr lang="en-US" sz="2000" b="1" dirty="0">
                          <a:latin typeface="Times New Roman"/>
                          <a:ea typeface="Times New Roman"/>
                        </a:rPr>
                        <a:t>̀ </a:t>
                      </a:r>
                      <a:r>
                        <a:rPr lang="en-US" sz="2000" b="1" dirty="0" err="1">
                          <a:latin typeface="Times New Roman"/>
                          <a:ea typeface="Times New Roman"/>
                        </a:rPr>
                        <a:t>giảm</a:t>
                      </a:r>
                      <a:r>
                        <a:rPr lang="en-US" sz="2000" b="1" dirty="0">
                          <a:latin typeface="Times New Roman"/>
                          <a:ea typeface="Times New Roman"/>
                        </a:rPr>
                        <a:t> </a:t>
                      </a:r>
                      <a:r>
                        <a:rPr lang="en-US" sz="2000" b="1" dirty="0" err="1">
                          <a:latin typeface="Times New Roman"/>
                          <a:ea typeface="Times New Roman"/>
                        </a:rPr>
                        <a:t>nhe</a:t>
                      </a:r>
                      <a:r>
                        <a:rPr lang="en-US" sz="2000" b="1" dirty="0">
                          <a:latin typeface="Times New Roman"/>
                          <a:ea typeface="Times New Roman"/>
                        </a:rPr>
                        <a:t>̣ </a:t>
                      </a:r>
                      <a:r>
                        <a:rPr lang="en-US" sz="2000" b="1" dirty="0" err="1">
                          <a:latin typeface="Times New Roman"/>
                          <a:ea typeface="Times New Roman"/>
                        </a:rPr>
                        <a:t>thương</a:t>
                      </a:r>
                      <a:r>
                        <a:rPr lang="en-US" sz="2000" b="1" dirty="0">
                          <a:latin typeface="Times New Roman"/>
                          <a:ea typeface="Times New Roman"/>
                        </a:rPr>
                        <a:t> </a:t>
                      </a:r>
                      <a:r>
                        <a:rPr lang="en-US" sz="2000" b="1" dirty="0" err="1">
                          <a:latin typeface="Times New Roman"/>
                          <a:ea typeface="Times New Roman"/>
                        </a:rPr>
                        <a:t>tích</a:t>
                      </a:r>
                      <a:r>
                        <a:rPr lang="en-US" sz="2000" b="1" dirty="0">
                          <a:latin typeface="Times New Roman"/>
                          <a:ea typeface="Times New Roman"/>
                        </a:rPr>
                        <a:t> do </a:t>
                      </a:r>
                      <a:r>
                        <a:rPr lang="en-US" sz="2000" b="1" dirty="0" err="1">
                          <a:latin typeface="Times New Roman"/>
                          <a:ea typeface="Times New Roman"/>
                        </a:rPr>
                        <a:t>động</a:t>
                      </a:r>
                      <a:r>
                        <a:rPr lang="en-US" sz="2000" b="1" dirty="0">
                          <a:latin typeface="Times New Roman"/>
                          <a:ea typeface="Times New Roman"/>
                        </a:rPr>
                        <a:t> </a:t>
                      </a:r>
                      <a:r>
                        <a:rPr lang="en-US" sz="2000" b="1" dirty="0" err="1">
                          <a:latin typeface="Times New Roman"/>
                          <a:ea typeface="Times New Roman"/>
                        </a:rPr>
                        <a:t>đất</a:t>
                      </a:r>
                      <a:endParaRPr lang="en-US" sz="20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Sau</a:t>
                      </a:r>
                      <a:r>
                        <a:rPr lang="en-US" sz="1800" dirty="0">
                          <a:latin typeface="Times New Roman"/>
                          <a:ea typeface="Times New Roman"/>
                        </a:rPr>
                        <a:t> </a:t>
                      </a:r>
                      <a:r>
                        <a:rPr lang="en-US" sz="1800" dirty="0" err="1">
                          <a:latin typeface="Times New Roman"/>
                          <a:ea typeface="Times New Roman"/>
                        </a:rPr>
                        <a:t>khi</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dirty="0" err="1">
                          <a:latin typeface="Times New Roman"/>
                          <a:ea typeface="Times New Roman"/>
                        </a:rPr>
                        <a:t>xong</a:t>
                      </a:r>
                      <a:r>
                        <a:rPr lang="en-US" sz="1800" dirty="0">
                          <a:latin typeface="Times New Roman"/>
                          <a:ea typeface="Times New Roman"/>
                        </a:rPr>
                        <a:t> </a:t>
                      </a:r>
                      <a:r>
                        <a:rPr lang="en-US" sz="1800" b="1" dirty="0" err="1">
                          <a:latin typeface="Times New Roman"/>
                          <a:ea typeface="Times New Roman"/>
                        </a:rPr>
                        <a:t>Bài</a:t>
                      </a:r>
                      <a:r>
                        <a:rPr lang="en-US" sz="1800" b="1" dirty="0">
                          <a:latin typeface="Times New Roman"/>
                          <a:ea typeface="Times New Roman"/>
                        </a:rPr>
                        <a:t> 12</a:t>
                      </a:r>
                      <a:r>
                        <a:rPr lang="en-US" sz="1800" dirty="0">
                          <a:latin typeface="Times New Roman"/>
                          <a:ea typeface="Times New Roman"/>
                        </a:rPr>
                        <a:t>: </a:t>
                      </a:r>
                      <a:r>
                        <a:rPr lang="en-US" sz="1800" dirty="0" err="1">
                          <a:latin typeface="Times New Roman"/>
                          <a:ea typeface="Times New Roman"/>
                        </a:rPr>
                        <a:t>Tác</a:t>
                      </a:r>
                      <a:r>
                        <a:rPr lang="en-US" sz="1800" dirty="0">
                          <a:latin typeface="Times New Roman"/>
                          <a:ea typeface="Times New Roman"/>
                        </a:rPr>
                        <a:t> </a:t>
                      </a:r>
                      <a:r>
                        <a:rPr lang="en-US" sz="1800" dirty="0" err="1">
                          <a:latin typeface="Times New Roman"/>
                          <a:ea typeface="Times New Roman"/>
                        </a:rPr>
                        <a:t>động</a:t>
                      </a:r>
                      <a:r>
                        <a:rPr lang="en-US" sz="1800" dirty="0">
                          <a:latin typeface="Times New Roman"/>
                          <a:ea typeface="Times New Roman"/>
                        </a:rPr>
                        <a:t> </a:t>
                      </a:r>
                      <a:r>
                        <a:rPr lang="en-US" sz="1800" dirty="0" err="1">
                          <a:latin typeface="Times New Roman"/>
                          <a:ea typeface="Times New Roman"/>
                        </a:rPr>
                        <a:t>của</a:t>
                      </a:r>
                      <a:r>
                        <a:rPr lang="en-US" sz="1800" dirty="0">
                          <a:latin typeface="Times New Roman"/>
                          <a:ea typeface="Times New Roman"/>
                        </a:rPr>
                        <a:t> </a:t>
                      </a:r>
                      <a:r>
                        <a:rPr lang="en-US" sz="1800" dirty="0" err="1">
                          <a:latin typeface="Times New Roman"/>
                          <a:ea typeface="Times New Roman"/>
                        </a:rPr>
                        <a:t>nội</a:t>
                      </a:r>
                      <a:r>
                        <a:rPr lang="en-US" sz="1800" dirty="0">
                          <a:latin typeface="Times New Roman"/>
                          <a:ea typeface="Times New Roman"/>
                        </a:rPr>
                        <a:t> </a:t>
                      </a:r>
                      <a:r>
                        <a:rPr lang="en-US" sz="1800" dirty="0" err="1">
                          <a:latin typeface="Times New Roman"/>
                          <a:ea typeface="Times New Roman"/>
                        </a:rPr>
                        <a:t>lực</a:t>
                      </a:r>
                      <a:r>
                        <a:rPr lang="en-US" sz="1800" dirty="0">
                          <a:latin typeface="Times New Roman"/>
                          <a:ea typeface="Times New Roman"/>
                        </a:rPr>
                        <a:t> </a:t>
                      </a:r>
                      <a:r>
                        <a:rPr lang="en-US" sz="1800" dirty="0" err="1">
                          <a:latin typeface="Times New Roman"/>
                          <a:ea typeface="Times New Roman"/>
                        </a:rPr>
                        <a:t>va</a:t>
                      </a:r>
                      <a:r>
                        <a:rPr lang="en-US" sz="1800" dirty="0">
                          <a:latin typeface="Times New Roman"/>
                          <a:ea typeface="Times New Roman"/>
                        </a:rPr>
                        <a:t>̀ </a:t>
                      </a:r>
                      <a:r>
                        <a:rPr lang="en-US" sz="1800" dirty="0" err="1">
                          <a:latin typeface="Times New Roman"/>
                          <a:ea typeface="Times New Roman"/>
                        </a:rPr>
                        <a:t>ngoại</a:t>
                      </a:r>
                      <a:r>
                        <a:rPr lang="en-US" sz="1800" dirty="0">
                          <a:latin typeface="Times New Roman"/>
                          <a:ea typeface="Times New Roman"/>
                        </a:rPr>
                        <a:t> </a:t>
                      </a:r>
                      <a:r>
                        <a:rPr lang="en-US" sz="1800" dirty="0" err="1">
                          <a:latin typeface="Times New Roman"/>
                          <a:ea typeface="Times New Roman"/>
                        </a:rPr>
                        <a:t>lực</a:t>
                      </a:r>
                      <a:r>
                        <a:rPr lang="en-US" sz="1800" dirty="0">
                          <a:latin typeface="Times New Roman"/>
                          <a:ea typeface="Times New Roman"/>
                        </a:rPr>
                        <a:t> </a:t>
                      </a:r>
                      <a:r>
                        <a:rPr lang="en-US" sz="1800" dirty="0" err="1">
                          <a:latin typeface="Times New Roman"/>
                          <a:ea typeface="Times New Roman"/>
                        </a:rPr>
                        <a:t>cho</a:t>
                      </a:r>
                      <a:r>
                        <a:rPr lang="en-US" sz="1800" dirty="0">
                          <a:latin typeface="Times New Roman"/>
                          <a:ea typeface="Times New Roman"/>
                        </a:rPr>
                        <a:t> </a:t>
                      </a:r>
                      <a:r>
                        <a:rPr lang="en-US" sz="1800" dirty="0" err="1">
                          <a:latin typeface="Times New Roman"/>
                          <a:ea typeface="Times New Roman"/>
                        </a:rPr>
                        <a:t>việc</a:t>
                      </a:r>
                      <a:r>
                        <a:rPr lang="en-US" sz="1800" dirty="0">
                          <a:latin typeface="Times New Roman"/>
                          <a:ea typeface="Times New Roman"/>
                        </a:rPr>
                        <a:t> </a:t>
                      </a:r>
                      <a:r>
                        <a:rPr lang="en-US" sz="1800" dirty="0" err="1">
                          <a:latin typeface="Times New Roman"/>
                          <a:ea typeface="Times New Roman"/>
                        </a:rPr>
                        <a:t>hình</a:t>
                      </a:r>
                      <a:r>
                        <a:rPr lang="en-US" sz="1800" dirty="0">
                          <a:latin typeface="Times New Roman"/>
                          <a:ea typeface="Times New Roman"/>
                        </a:rPr>
                        <a:t> </a:t>
                      </a:r>
                      <a:r>
                        <a:rPr lang="en-US" sz="1800" dirty="0" err="1">
                          <a:latin typeface="Times New Roman"/>
                          <a:ea typeface="Times New Roman"/>
                        </a:rPr>
                        <a:t>thành</a:t>
                      </a:r>
                      <a:r>
                        <a:rPr lang="en-US" sz="1800" dirty="0">
                          <a:latin typeface="Times New Roman"/>
                          <a:ea typeface="Times New Roman"/>
                        </a:rPr>
                        <a:t> </a:t>
                      </a:r>
                      <a:r>
                        <a:rPr lang="en-US" sz="1800" dirty="0" err="1">
                          <a:latin typeface="Times New Roman"/>
                          <a:ea typeface="Times New Roman"/>
                        </a:rPr>
                        <a:t>địa</a:t>
                      </a:r>
                      <a:r>
                        <a:rPr lang="en-US" sz="1800" dirty="0">
                          <a:latin typeface="Times New Roman"/>
                          <a:ea typeface="Times New Roman"/>
                        </a:rPr>
                        <a:t> </a:t>
                      </a:r>
                      <a:r>
                        <a:rPr lang="en-US" sz="1800" dirty="0" err="1">
                          <a:latin typeface="Times New Roman"/>
                          <a:ea typeface="Times New Roman"/>
                        </a:rPr>
                        <a:t>hình</a:t>
                      </a:r>
                      <a:r>
                        <a:rPr lang="en-US" sz="1800" dirty="0">
                          <a:latin typeface="Times New Roman"/>
                          <a:ea typeface="Times New Roman"/>
                        </a:rPr>
                        <a:t> </a:t>
                      </a:r>
                      <a:r>
                        <a:rPr lang="en-US" sz="1800" dirty="0" err="1">
                          <a:latin typeface="Times New Roman"/>
                          <a:ea typeface="Times New Roman"/>
                        </a:rPr>
                        <a:t>bê</a:t>
                      </a:r>
                      <a:r>
                        <a:rPr lang="en-US" sz="1800" dirty="0">
                          <a:latin typeface="Times New Roman"/>
                          <a:ea typeface="Times New Roman"/>
                        </a:rPr>
                        <a:t>̀ </a:t>
                      </a:r>
                      <a:r>
                        <a:rPr lang="en-US" sz="1800" dirty="0" err="1">
                          <a:latin typeface="Times New Roman"/>
                          <a:ea typeface="Times New Roman"/>
                        </a:rPr>
                        <a:t>mặt</a:t>
                      </a:r>
                      <a:r>
                        <a:rPr lang="en-US" sz="1800" dirty="0">
                          <a:latin typeface="Times New Roman"/>
                          <a:ea typeface="Times New Roman"/>
                        </a:rPr>
                        <a:t> </a:t>
                      </a:r>
                      <a:r>
                        <a:rPr lang="en-US" sz="1800" dirty="0" err="1">
                          <a:latin typeface="Times New Roman"/>
                          <a:ea typeface="Times New Roman"/>
                        </a:rPr>
                        <a:t>Trái</a:t>
                      </a:r>
                      <a:r>
                        <a:rPr lang="en-US" sz="1800" dirty="0">
                          <a:latin typeface="Times New Roman"/>
                          <a:ea typeface="Times New Roman"/>
                        </a:rPr>
                        <a:t> </a:t>
                      </a:r>
                      <a:r>
                        <a:rPr lang="en-US" sz="1800" dirty="0" err="1">
                          <a:latin typeface="Times New Roman"/>
                          <a:ea typeface="Times New Roman"/>
                        </a:rPr>
                        <a:t>đất</a:t>
                      </a:r>
                      <a:endParaRPr lang="en-US" sz="18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5469">
                <a:tc rowSpan="2">
                  <a:txBody>
                    <a:bodyPr/>
                    <a:lstStyle/>
                    <a:p>
                      <a:pPr algn="just">
                        <a:spcAft>
                          <a:spcPts val="0"/>
                        </a:spcAft>
                      </a:pPr>
                      <a:r>
                        <a:rPr lang="en-US" sz="2000" b="1">
                          <a:latin typeface="Times New Roman"/>
                          <a:ea typeface="Times New Roman"/>
                        </a:rPr>
                        <a:t>Giáo dục công dân</a:t>
                      </a: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Times New Roman"/>
                        </a:rPr>
                        <a:t>Tôi yêu nước sạch</a:t>
                      </a:r>
                      <a:endParaRPr lang="en-US" sz="200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Sau</a:t>
                      </a:r>
                      <a:r>
                        <a:rPr lang="en-US" sz="1800" dirty="0">
                          <a:latin typeface="Times New Roman"/>
                          <a:ea typeface="Times New Roman"/>
                        </a:rPr>
                        <a:t> </a:t>
                      </a:r>
                      <a:r>
                        <a:rPr lang="en-US" sz="1800" dirty="0" err="1">
                          <a:latin typeface="Times New Roman"/>
                          <a:ea typeface="Times New Roman"/>
                        </a:rPr>
                        <a:t>khi</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dirty="0" err="1">
                          <a:latin typeface="Times New Roman"/>
                          <a:ea typeface="Times New Roman"/>
                        </a:rPr>
                        <a:t>xong</a:t>
                      </a:r>
                      <a:r>
                        <a:rPr lang="en-US" sz="1800" dirty="0">
                          <a:latin typeface="Times New Roman"/>
                          <a:ea typeface="Times New Roman"/>
                        </a:rPr>
                        <a:t> </a:t>
                      </a:r>
                      <a:r>
                        <a:rPr lang="en-US" sz="1800" b="1" dirty="0" err="1">
                          <a:latin typeface="Times New Roman"/>
                          <a:ea typeface="Times New Roman"/>
                        </a:rPr>
                        <a:t>Bài</a:t>
                      </a:r>
                      <a:r>
                        <a:rPr lang="en-US" sz="1800" b="1" dirty="0">
                          <a:latin typeface="Times New Roman"/>
                          <a:ea typeface="Times New Roman"/>
                        </a:rPr>
                        <a:t> 3</a:t>
                      </a:r>
                      <a:r>
                        <a:rPr lang="en-US" sz="1800" dirty="0">
                          <a:latin typeface="Times New Roman"/>
                          <a:ea typeface="Times New Roman"/>
                        </a:rPr>
                        <a:t>: </a:t>
                      </a:r>
                      <a:r>
                        <a:rPr lang="en-US" sz="1800" dirty="0" err="1">
                          <a:latin typeface="Times New Roman"/>
                          <a:ea typeface="Times New Roman"/>
                        </a:rPr>
                        <a:t>Tiết</a:t>
                      </a:r>
                      <a:r>
                        <a:rPr lang="en-US" sz="1800" dirty="0">
                          <a:latin typeface="Times New Roman"/>
                          <a:ea typeface="Times New Roman"/>
                        </a:rPr>
                        <a:t> </a:t>
                      </a:r>
                      <a:r>
                        <a:rPr lang="en-US" sz="1800" dirty="0" err="1">
                          <a:latin typeface="Times New Roman"/>
                          <a:ea typeface="Times New Roman"/>
                        </a:rPr>
                        <a:t>kiệm</a:t>
                      </a:r>
                      <a:endParaRPr lang="en-US" sz="18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5747">
                <a:tc vMerge="1">
                  <a:txBody>
                    <a:bodyPr/>
                    <a:lstStyle/>
                    <a:p>
                      <a:endParaRPr lang="en-US"/>
                    </a:p>
                  </a:txBody>
                  <a:tcPr/>
                </a:tc>
                <a:tc>
                  <a:txBody>
                    <a:bodyPr/>
                    <a:lstStyle/>
                    <a:p>
                      <a:pPr>
                        <a:spcAft>
                          <a:spcPts val="0"/>
                        </a:spcAft>
                      </a:pPr>
                      <a:r>
                        <a:rPr lang="en-US" sz="2000" b="1">
                          <a:latin typeface="Times New Roman"/>
                          <a:ea typeface="Times New Roman"/>
                        </a:rPr>
                        <a:t>Thiên nhiên quanh ta</a:t>
                      </a:r>
                      <a:endParaRPr lang="en-US" sz="200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Sau</a:t>
                      </a:r>
                      <a:r>
                        <a:rPr lang="en-US" sz="1800" dirty="0">
                          <a:latin typeface="Times New Roman"/>
                          <a:ea typeface="Times New Roman"/>
                        </a:rPr>
                        <a:t> </a:t>
                      </a:r>
                      <a:r>
                        <a:rPr lang="en-US" sz="1800" dirty="0" err="1">
                          <a:latin typeface="Times New Roman"/>
                          <a:ea typeface="Times New Roman"/>
                        </a:rPr>
                        <a:t>khi</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dirty="0" err="1">
                          <a:latin typeface="Times New Roman"/>
                          <a:ea typeface="Times New Roman"/>
                        </a:rPr>
                        <a:t>xong</a:t>
                      </a:r>
                      <a:r>
                        <a:rPr lang="en-US" sz="1800" dirty="0">
                          <a:latin typeface="Times New Roman"/>
                          <a:ea typeface="Times New Roman"/>
                        </a:rPr>
                        <a:t> </a:t>
                      </a:r>
                      <a:r>
                        <a:rPr lang="en-US" sz="1800" b="1" dirty="0" err="1">
                          <a:latin typeface="Times New Roman"/>
                          <a:ea typeface="Times New Roman"/>
                        </a:rPr>
                        <a:t>Bài</a:t>
                      </a:r>
                      <a:r>
                        <a:rPr lang="en-US" sz="1800" b="1" dirty="0">
                          <a:latin typeface="Times New Roman"/>
                          <a:ea typeface="Times New Roman"/>
                        </a:rPr>
                        <a:t> 7</a:t>
                      </a:r>
                      <a:r>
                        <a:rPr lang="en-US" sz="1800" dirty="0">
                          <a:latin typeface="Times New Roman"/>
                          <a:ea typeface="Times New Roman"/>
                        </a:rPr>
                        <a:t>: </a:t>
                      </a:r>
                      <a:r>
                        <a:rPr lang="en-US" sz="1800" dirty="0" err="1">
                          <a:latin typeface="Times New Roman"/>
                          <a:ea typeface="Times New Roman"/>
                        </a:rPr>
                        <a:t>Yêu</a:t>
                      </a:r>
                      <a:r>
                        <a:rPr lang="en-US" sz="1800" dirty="0">
                          <a:latin typeface="Times New Roman"/>
                          <a:ea typeface="Times New Roman"/>
                        </a:rPr>
                        <a:t> </a:t>
                      </a:r>
                      <a:r>
                        <a:rPr lang="en-US" sz="1800" dirty="0" err="1">
                          <a:latin typeface="Times New Roman"/>
                          <a:ea typeface="Times New Roman"/>
                        </a:rPr>
                        <a:t>thiên</a:t>
                      </a:r>
                      <a:r>
                        <a:rPr lang="en-US" sz="1800" dirty="0">
                          <a:latin typeface="Times New Roman"/>
                          <a:ea typeface="Times New Roman"/>
                        </a:rPr>
                        <a:t> </a:t>
                      </a:r>
                      <a:r>
                        <a:rPr lang="en-US" sz="1800" dirty="0" err="1">
                          <a:latin typeface="Times New Roman"/>
                          <a:ea typeface="Times New Roman"/>
                        </a:rPr>
                        <a:t>nhiên</a:t>
                      </a:r>
                      <a:r>
                        <a:rPr lang="en-US" sz="1800" dirty="0">
                          <a:latin typeface="Times New Roman"/>
                          <a:ea typeface="Times New Roman"/>
                        </a:rPr>
                        <a:t>, </a:t>
                      </a:r>
                      <a:r>
                        <a:rPr lang="en-US" sz="1800" dirty="0" err="1">
                          <a:latin typeface="Times New Roman"/>
                          <a:ea typeface="Times New Roman"/>
                        </a:rPr>
                        <a:t>sống</a:t>
                      </a:r>
                      <a:r>
                        <a:rPr lang="en-US" sz="1800" dirty="0">
                          <a:latin typeface="Times New Roman"/>
                          <a:ea typeface="Times New Roman"/>
                        </a:rPr>
                        <a:t> </a:t>
                      </a:r>
                      <a:r>
                        <a:rPr lang="en-US" sz="1800" dirty="0" err="1">
                          <a:latin typeface="Times New Roman"/>
                          <a:ea typeface="Times New Roman"/>
                        </a:rPr>
                        <a:t>hòa</a:t>
                      </a:r>
                      <a:r>
                        <a:rPr lang="en-US" sz="1800" dirty="0">
                          <a:latin typeface="Times New Roman"/>
                          <a:ea typeface="Times New Roman"/>
                        </a:rPr>
                        <a:t> </a:t>
                      </a:r>
                      <a:r>
                        <a:rPr lang="en-US" sz="1800" dirty="0" err="1">
                          <a:latin typeface="Times New Roman"/>
                          <a:ea typeface="Times New Roman"/>
                        </a:rPr>
                        <a:t>hợp</a:t>
                      </a:r>
                      <a:r>
                        <a:rPr lang="en-US" sz="1800" dirty="0">
                          <a:latin typeface="Times New Roman"/>
                          <a:ea typeface="Times New Roman"/>
                        </a:rPr>
                        <a:t> </a:t>
                      </a:r>
                      <a:r>
                        <a:rPr lang="en-US" sz="1800" dirty="0" err="1">
                          <a:latin typeface="Times New Roman"/>
                          <a:ea typeface="Times New Roman"/>
                        </a:rPr>
                        <a:t>với</a:t>
                      </a:r>
                      <a:r>
                        <a:rPr lang="en-US" sz="1800" dirty="0">
                          <a:latin typeface="Times New Roman"/>
                          <a:ea typeface="Times New Roman"/>
                        </a:rPr>
                        <a:t> </a:t>
                      </a:r>
                      <a:r>
                        <a:rPr lang="en-US" sz="1800" dirty="0" err="1">
                          <a:latin typeface="Times New Roman"/>
                          <a:ea typeface="Times New Roman"/>
                        </a:rPr>
                        <a:t>thiên</a:t>
                      </a:r>
                      <a:r>
                        <a:rPr lang="en-US" sz="1800" dirty="0">
                          <a:latin typeface="Times New Roman"/>
                          <a:ea typeface="Times New Roman"/>
                        </a:rPr>
                        <a:t> </a:t>
                      </a:r>
                      <a:r>
                        <a:rPr lang="en-US" sz="1800" dirty="0" err="1">
                          <a:latin typeface="Times New Roman"/>
                          <a:ea typeface="Times New Roman"/>
                        </a:rPr>
                        <a:t>nhiên</a:t>
                      </a:r>
                      <a:endParaRPr lang="en-US" sz="18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16707">
                <a:tc>
                  <a:txBody>
                    <a:bodyPr/>
                    <a:lstStyle/>
                    <a:p>
                      <a:pPr algn="just">
                        <a:spcAft>
                          <a:spcPts val="0"/>
                        </a:spcAft>
                      </a:pPr>
                      <a:r>
                        <a:rPr lang="en-US" sz="2000" b="1">
                          <a:latin typeface="Times New Roman"/>
                          <a:ea typeface="Times New Roman"/>
                        </a:rPr>
                        <a:t>Tiếng Anh</a:t>
                      </a: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Times New Roman"/>
                        </a:rPr>
                        <a:t>Our Tet Holiday</a:t>
                      </a:r>
                      <a:endParaRPr lang="en-US" sz="200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Sau</a:t>
                      </a:r>
                      <a:r>
                        <a:rPr lang="en-US" sz="1800" dirty="0">
                          <a:latin typeface="Times New Roman"/>
                          <a:ea typeface="Times New Roman"/>
                        </a:rPr>
                        <a:t> </a:t>
                      </a:r>
                      <a:r>
                        <a:rPr lang="en-US" sz="1800" dirty="0" err="1">
                          <a:latin typeface="Times New Roman"/>
                          <a:ea typeface="Times New Roman"/>
                        </a:rPr>
                        <a:t>khi</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dirty="0" err="1">
                          <a:latin typeface="Times New Roman"/>
                          <a:ea typeface="Times New Roman"/>
                        </a:rPr>
                        <a:t>xong</a:t>
                      </a:r>
                      <a:r>
                        <a:rPr lang="en-US" sz="1800" dirty="0">
                          <a:latin typeface="Times New Roman"/>
                          <a:ea typeface="Times New Roman"/>
                        </a:rPr>
                        <a:t> </a:t>
                      </a:r>
                      <a:r>
                        <a:rPr lang="en-US" sz="1800" b="1" dirty="0">
                          <a:latin typeface="Times New Roman"/>
                          <a:ea typeface="Times New Roman"/>
                        </a:rPr>
                        <a:t>Unit 6</a:t>
                      </a: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990600">
                <a:tc>
                  <a:txBody>
                    <a:bodyPr/>
                    <a:lstStyle/>
                    <a:p>
                      <a:pPr algn="just">
                        <a:spcAft>
                          <a:spcPts val="0"/>
                        </a:spcAft>
                      </a:pPr>
                      <a:r>
                        <a:rPr lang="en-US" sz="2000" b="1" dirty="0" err="1">
                          <a:latin typeface="Times New Roman"/>
                          <a:ea typeface="Times New Roman"/>
                        </a:rPr>
                        <a:t>Lịch</a:t>
                      </a:r>
                      <a:r>
                        <a:rPr lang="en-US" sz="2000" b="1" dirty="0">
                          <a:latin typeface="Times New Roman"/>
                          <a:ea typeface="Times New Roman"/>
                        </a:rPr>
                        <a:t> </a:t>
                      </a:r>
                      <a:r>
                        <a:rPr lang="en-US" sz="2000" b="1" dirty="0" err="1">
                          <a:latin typeface="Times New Roman"/>
                          <a:ea typeface="Times New Roman"/>
                        </a:rPr>
                        <a:t>sử</a:t>
                      </a:r>
                      <a:endParaRPr lang="en-US" sz="2000" b="1"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err="1">
                          <a:latin typeface="Times New Roman"/>
                          <a:ea typeface="Times New Roman"/>
                        </a:rPr>
                        <a:t>Kê</a:t>
                      </a:r>
                      <a:r>
                        <a:rPr lang="en-US" sz="2000" b="1" dirty="0">
                          <a:latin typeface="Times New Roman"/>
                          <a:ea typeface="Times New Roman"/>
                        </a:rPr>
                        <a:t>̉ </a:t>
                      </a:r>
                      <a:r>
                        <a:rPr lang="en-US" sz="2000" b="1" dirty="0" err="1">
                          <a:latin typeface="Times New Roman"/>
                          <a:ea typeface="Times New Roman"/>
                        </a:rPr>
                        <a:t>chuyện</a:t>
                      </a:r>
                      <a:r>
                        <a:rPr lang="en-US" sz="2000" b="1" dirty="0">
                          <a:latin typeface="Times New Roman"/>
                          <a:ea typeface="Times New Roman"/>
                        </a:rPr>
                        <a:t> </a:t>
                      </a:r>
                      <a:r>
                        <a:rPr lang="en-US" sz="2000" b="1" dirty="0" err="1">
                          <a:latin typeface="Times New Roman"/>
                          <a:ea typeface="Times New Roman"/>
                        </a:rPr>
                        <a:t>lịch</a:t>
                      </a:r>
                      <a:r>
                        <a:rPr lang="en-US" sz="2000" b="1" dirty="0">
                          <a:latin typeface="Times New Roman"/>
                          <a:ea typeface="Times New Roman"/>
                        </a:rPr>
                        <a:t> </a:t>
                      </a:r>
                      <a:r>
                        <a:rPr lang="en-US" sz="2000" b="1" dirty="0" err="1">
                          <a:latin typeface="Times New Roman"/>
                          <a:ea typeface="Times New Roman"/>
                        </a:rPr>
                        <a:t>sư</a:t>
                      </a:r>
                      <a:r>
                        <a:rPr lang="en-US" sz="2000" b="1" dirty="0">
                          <a:latin typeface="Times New Roman"/>
                          <a:ea typeface="Times New Roman"/>
                        </a:rPr>
                        <a:t>̉ </a:t>
                      </a:r>
                      <a:r>
                        <a:rPr lang="en-US" sz="2000" b="1" dirty="0" err="1">
                          <a:latin typeface="Times New Roman"/>
                          <a:ea typeface="Times New Roman"/>
                        </a:rPr>
                        <a:t>bằng</a:t>
                      </a:r>
                      <a:r>
                        <a:rPr lang="en-US" sz="2000" b="1" dirty="0">
                          <a:latin typeface="Times New Roman"/>
                          <a:ea typeface="Times New Roman"/>
                        </a:rPr>
                        <a:t> </a:t>
                      </a:r>
                      <a:r>
                        <a:rPr lang="en-US" sz="2000" b="1" dirty="0" err="1">
                          <a:latin typeface="Times New Roman"/>
                          <a:ea typeface="Times New Roman"/>
                        </a:rPr>
                        <a:t>tranh</a:t>
                      </a:r>
                      <a:r>
                        <a:rPr lang="en-US" sz="2000" b="1" dirty="0">
                          <a:latin typeface="Times New Roman"/>
                          <a:ea typeface="Times New Roman"/>
                        </a:rPr>
                        <a:t>: </a:t>
                      </a:r>
                      <a:r>
                        <a:rPr lang="en-US" sz="2000" b="1" dirty="0" err="1">
                          <a:latin typeface="Times New Roman"/>
                          <a:ea typeface="Times New Roman"/>
                        </a:rPr>
                        <a:t>Nhân</a:t>
                      </a:r>
                      <a:r>
                        <a:rPr lang="en-US" sz="2000" b="1" dirty="0">
                          <a:latin typeface="Times New Roman"/>
                          <a:ea typeface="Times New Roman"/>
                        </a:rPr>
                        <a:t> </a:t>
                      </a:r>
                      <a:r>
                        <a:rPr lang="en-US" sz="2000" b="1" dirty="0" err="1">
                          <a:latin typeface="Times New Roman"/>
                          <a:ea typeface="Times New Roman"/>
                        </a:rPr>
                        <a:t>vật</a:t>
                      </a:r>
                      <a:r>
                        <a:rPr lang="en-US" sz="2000" b="1" dirty="0">
                          <a:latin typeface="Times New Roman"/>
                          <a:ea typeface="Times New Roman"/>
                        </a:rPr>
                        <a:t> </a:t>
                      </a:r>
                      <a:r>
                        <a:rPr lang="en-US" sz="2000" b="1" dirty="0" err="1">
                          <a:latin typeface="Times New Roman"/>
                          <a:ea typeface="Times New Roman"/>
                        </a:rPr>
                        <a:t>lịch</a:t>
                      </a:r>
                      <a:r>
                        <a:rPr lang="en-US" sz="2000" b="1" dirty="0">
                          <a:latin typeface="Times New Roman"/>
                          <a:ea typeface="Times New Roman"/>
                        </a:rPr>
                        <a:t> </a:t>
                      </a:r>
                      <a:r>
                        <a:rPr lang="en-US" sz="2000" b="1" dirty="0" err="1">
                          <a:latin typeface="Times New Roman"/>
                          <a:ea typeface="Times New Roman"/>
                        </a:rPr>
                        <a:t>sư</a:t>
                      </a:r>
                      <a:r>
                        <a:rPr lang="en-US" sz="2000" b="1" dirty="0">
                          <a:latin typeface="Times New Roman"/>
                          <a:ea typeface="Times New Roman"/>
                        </a:rPr>
                        <a:t>̉ </a:t>
                      </a:r>
                      <a:r>
                        <a:rPr lang="en-US" sz="2000" b="1" dirty="0" err="1">
                          <a:latin typeface="Times New Roman"/>
                          <a:ea typeface="Times New Roman"/>
                        </a:rPr>
                        <a:t>tiêu</a:t>
                      </a:r>
                      <a:r>
                        <a:rPr lang="en-US" sz="2000" b="1" dirty="0">
                          <a:latin typeface="Times New Roman"/>
                          <a:ea typeface="Times New Roman"/>
                        </a:rPr>
                        <a:t> </a:t>
                      </a:r>
                      <a:r>
                        <a:rPr lang="en-US" sz="2000" b="1" dirty="0" err="1">
                          <a:latin typeface="Times New Roman"/>
                          <a:ea typeface="Times New Roman"/>
                        </a:rPr>
                        <a:t>biểu</a:t>
                      </a:r>
                      <a:r>
                        <a:rPr lang="en-US" sz="2000" b="1" dirty="0">
                          <a:latin typeface="Times New Roman"/>
                          <a:ea typeface="Times New Roman"/>
                        </a:rPr>
                        <a:t> </a:t>
                      </a:r>
                      <a:r>
                        <a:rPr lang="en-US" sz="2000" b="1" dirty="0" err="1">
                          <a:latin typeface="Times New Roman"/>
                          <a:ea typeface="Times New Roman"/>
                        </a:rPr>
                        <a:t>trong</a:t>
                      </a:r>
                      <a:r>
                        <a:rPr lang="en-US" sz="2000" b="1" dirty="0">
                          <a:latin typeface="Times New Roman"/>
                          <a:ea typeface="Times New Roman"/>
                        </a:rPr>
                        <a:t> </a:t>
                      </a:r>
                      <a:r>
                        <a:rPr lang="en-US" sz="2000" b="1" dirty="0" err="1">
                          <a:latin typeface="Times New Roman"/>
                          <a:ea typeface="Times New Roman"/>
                        </a:rPr>
                        <a:t>thời</a:t>
                      </a:r>
                      <a:r>
                        <a:rPr lang="en-US" sz="2000" b="1" dirty="0">
                          <a:latin typeface="Times New Roman"/>
                          <a:ea typeface="Times New Roman"/>
                        </a:rPr>
                        <a:t> </a:t>
                      </a:r>
                      <a:r>
                        <a:rPr lang="en-US" sz="2000" b="1" dirty="0" err="1">
                          <a:latin typeface="Times New Roman"/>
                          <a:ea typeface="Times New Roman"/>
                        </a:rPr>
                        <a:t>ki</a:t>
                      </a:r>
                      <a:r>
                        <a:rPr lang="en-US" sz="2000" b="1" dirty="0">
                          <a:latin typeface="Times New Roman"/>
                          <a:ea typeface="Times New Roman"/>
                        </a:rPr>
                        <a:t>̀ </a:t>
                      </a:r>
                      <a:r>
                        <a:rPr lang="en-US" sz="2000" b="1" dirty="0" err="1">
                          <a:latin typeface="Times New Roman"/>
                          <a:ea typeface="Times New Roman"/>
                        </a:rPr>
                        <a:t>Bắc</a:t>
                      </a:r>
                      <a:r>
                        <a:rPr lang="en-US" sz="2000" b="1" dirty="0">
                          <a:latin typeface="Times New Roman"/>
                          <a:ea typeface="Times New Roman"/>
                        </a:rPr>
                        <a:t> </a:t>
                      </a:r>
                      <a:r>
                        <a:rPr lang="en-US" sz="2000" b="1" dirty="0" err="1">
                          <a:latin typeface="Times New Roman"/>
                          <a:ea typeface="Times New Roman"/>
                        </a:rPr>
                        <a:t>thuộc</a:t>
                      </a:r>
                      <a:r>
                        <a:rPr lang="en-US" sz="2000" b="1" dirty="0">
                          <a:latin typeface="Times New Roman"/>
                          <a:ea typeface="Times New Roman"/>
                        </a:rPr>
                        <a:t> </a:t>
                      </a:r>
                      <a:r>
                        <a:rPr lang="en-US" sz="2000" b="1" dirty="0" err="1">
                          <a:latin typeface="Times New Roman"/>
                          <a:ea typeface="Times New Roman"/>
                        </a:rPr>
                        <a:t>va</a:t>
                      </a:r>
                      <a:r>
                        <a:rPr lang="en-US" sz="2000" b="1" dirty="0">
                          <a:latin typeface="Times New Roman"/>
                          <a:ea typeface="Times New Roman"/>
                        </a:rPr>
                        <a:t>̀ </a:t>
                      </a:r>
                      <a:r>
                        <a:rPr lang="en-US" sz="2000" b="1" dirty="0" err="1">
                          <a:latin typeface="Times New Roman"/>
                          <a:ea typeface="Times New Roman"/>
                        </a:rPr>
                        <a:t>chống</a:t>
                      </a:r>
                      <a:r>
                        <a:rPr lang="en-US" sz="2000" b="1" dirty="0">
                          <a:latin typeface="Times New Roman"/>
                          <a:ea typeface="Times New Roman"/>
                        </a:rPr>
                        <a:t> </a:t>
                      </a:r>
                      <a:r>
                        <a:rPr lang="en-US" sz="2000" b="1" dirty="0" err="1">
                          <a:latin typeface="Times New Roman"/>
                          <a:ea typeface="Times New Roman"/>
                        </a:rPr>
                        <a:t>Bắc</a:t>
                      </a:r>
                      <a:r>
                        <a:rPr lang="en-US" sz="2000" b="1" dirty="0">
                          <a:latin typeface="Times New Roman"/>
                          <a:ea typeface="Times New Roman"/>
                        </a:rPr>
                        <a:t> </a:t>
                      </a:r>
                      <a:r>
                        <a:rPr lang="en-US" sz="2000" b="1" dirty="0" err="1">
                          <a:latin typeface="Times New Roman"/>
                          <a:ea typeface="Times New Roman"/>
                        </a:rPr>
                        <a:t>thuộc</a:t>
                      </a:r>
                      <a:endParaRPr lang="en-US" sz="20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Sau</a:t>
                      </a:r>
                      <a:r>
                        <a:rPr lang="en-US" sz="1800" dirty="0">
                          <a:latin typeface="Times New Roman"/>
                          <a:ea typeface="Times New Roman"/>
                        </a:rPr>
                        <a:t> </a:t>
                      </a:r>
                      <a:r>
                        <a:rPr lang="en-US" sz="1800" dirty="0" err="1">
                          <a:latin typeface="Times New Roman"/>
                          <a:ea typeface="Times New Roman"/>
                        </a:rPr>
                        <a:t>khi</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dirty="0" err="1">
                          <a:latin typeface="Times New Roman"/>
                          <a:ea typeface="Times New Roman"/>
                        </a:rPr>
                        <a:t>xong</a:t>
                      </a:r>
                      <a:r>
                        <a:rPr lang="en-US" sz="1800" dirty="0">
                          <a:latin typeface="Times New Roman"/>
                          <a:ea typeface="Times New Roman"/>
                        </a:rPr>
                        <a:t> </a:t>
                      </a:r>
                      <a:r>
                        <a:rPr lang="en-US" sz="1800" b="1" dirty="0" err="1">
                          <a:latin typeface="Times New Roman"/>
                          <a:ea typeface="Times New Roman"/>
                        </a:rPr>
                        <a:t>Bài</a:t>
                      </a:r>
                      <a:r>
                        <a:rPr lang="en-US" sz="1800" b="1" dirty="0">
                          <a:latin typeface="Times New Roman"/>
                          <a:ea typeface="Times New Roman"/>
                        </a:rPr>
                        <a:t> 27</a:t>
                      </a:r>
                      <a:r>
                        <a:rPr lang="en-US" sz="1800" dirty="0">
                          <a:latin typeface="Times New Roman"/>
                          <a:ea typeface="Times New Roman"/>
                        </a:rPr>
                        <a:t>: </a:t>
                      </a:r>
                      <a:r>
                        <a:rPr lang="en-US" sz="1800" dirty="0" err="1">
                          <a:latin typeface="Times New Roman"/>
                          <a:ea typeface="Times New Roman"/>
                        </a:rPr>
                        <a:t>Ngô</a:t>
                      </a:r>
                      <a:r>
                        <a:rPr lang="en-US" sz="1800" dirty="0">
                          <a:latin typeface="Times New Roman"/>
                          <a:ea typeface="Times New Roman"/>
                        </a:rPr>
                        <a:t> </a:t>
                      </a:r>
                      <a:r>
                        <a:rPr lang="en-US" sz="1800" dirty="0" err="1">
                          <a:latin typeface="Times New Roman"/>
                          <a:ea typeface="Times New Roman"/>
                        </a:rPr>
                        <a:t>Quyền</a:t>
                      </a:r>
                      <a:r>
                        <a:rPr lang="en-US" sz="1800" dirty="0">
                          <a:latin typeface="Times New Roman"/>
                          <a:ea typeface="Times New Roman"/>
                        </a:rPr>
                        <a:t> </a:t>
                      </a:r>
                      <a:r>
                        <a:rPr lang="en-US" sz="1800" dirty="0" err="1">
                          <a:latin typeface="Times New Roman"/>
                          <a:ea typeface="Times New Roman"/>
                        </a:rPr>
                        <a:t>va</a:t>
                      </a:r>
                      <a:r>
                        <a:rPr lang="en-US" sz="1800" dirty="0">
                          <a:latin typeface="Times New Roman"/>
                          <a:ea typeface="Times New Roman"/>
                        </a:rPr>
                        <a:t>̀ </a:t>
                      </a:r>
                      <a:r>
                        <a:rPr lang="en-US" sz="1800" dirty="0" err="1">
                          <a:latin typeface="Times New Roman"/>
                          <a:ea typeface="Times New Roman"/>
                        </a:rPr>
                        <a:t>chiến</a:t>
                      </a:r>
                      <a:r>
                        <a:rPr lang="en-US" sz="1800" dirty="0">
                          <a:latin typeface="Times New Roman"/>
                          <a:ea typeface="Times New Roman"/>
                        </a:rPr>
                        <a:t> </a:t>
                      </a:r>
                      <a:r>
                        <a:rPr lang="en-US" sz="1800" dirty="0" err="1">
                          <a:latin typeface="Times New Roman"/>
                          <a:ea typeface="Times New Roman"/>
                        </a:rPr>
                        <a:t>thắng</a:t>
                      </a:r>
                      <a:r>
                        <a:rPr lang="en-US" sz="1800" dirty="0">
                          <a:latin typeface="Times New Roman"/>
                          <a:ea typeface="Times New Roman"/>
                        </a:rPr>
                        <a:t> </a:t>
                      </a:r>
                      <a:r>
                        <a:rPr lang="en-US" sz="1800" dirty="0" err="1">
                          <a:latin typeface="Times New Roman"/>
                          <a:ea typeface="Times New Roman"/>
                        </a:rPr>
                        <a:t>Bạch</a:t>
                      </a:r>
                      <a:r>
                        <a:rPr lang="en-US" sz="1800" dirty="0">
                          <a:latin typeface="Times New Roman"/>
                          <a:ea typeface="Times New Roman"/>
                        </a:rPr>
                        <a:t> </a:t>
                      </a:r>
                      <a:r>
                        <a:rPr lang="en-US" sz="1800" dirty="0" err="1">
                          <a:latin typeface="Times New Roman"/>
                          <a:ea typeface="Times New Roman"/>
                        </a:rPr>
                        <a:t>Đằng</a:t>
                      </a:r>
                      <a:r>
                        <a:rPr lang="en-US" sz="1800" dirty="0">
                          <a:latin typeface="Times New Roman"/>
                          <a:ea typeface="Times New Roman"/>
                        </a:rPr>
                        <a:t> </a:t>
                      </a:r>
                      <a:r>
                        <a:rPr lang="en-US" sz="1800" dirty="0" err="1">
                          <a:latin typeface="Times New Roman"/>
                          <a:ea typeface="Times New Roman"/>
                        </a:rPr>
                        <a:t>năm</a:t>
                      </a:r>
                      <a:r>
                        <a:rPr lang="en-US" sz="1800" dirty="0">
                          <a:latin typeface="Times New Roman"/>
                          <a:ea typeface="Times New Roman"/>
                        </a:rPr>
                        <a:t> 938</a:t>
                      </a: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143689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819400" cy="838200"/>
          </a:xfrm>
          <a:solidFill>
            <a:schemeClr val="bg1"/>
          </a:solidFill>
        </p:spPr>
        <p:txBody>
          <a:bodyPr/>
          <a:lstStyle/>
          <a:p>
            <a:r>
              <a:rPr lang="en-US" b="1" dirty="0" smtClean="0">
                <a:latin typeface="Times New Roman" pitchFamily="18" charset="0"/>
                <a:cs typeface="Times New Roman" pitchFamily="18" charset="0"/>
              </a:rPr>
              <a:t>KHỐI LỚP 7</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54</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055992097"/>
              </p:ext>
            </p:extLst>
          </p:nvPr>
        </p:nvGraphicFramePr>
        <p:xfrm>
          <a:off x="0" y="629329"/>
          <a:ext cx="9144000" cy="6297128"/>
        </p:xfrm>
        <a:graphic>
          <a:graphicData uri="http://schemas.openxmlformats.org/drawingml/2006/table">
            <a:tbl>
              <a:tblPr/>
              <a:tblGrid>
                <a:gridCol w="1094043">
                  <a:extLst>
                    <a:ext uri="{9D8B030D-6E8A-4147-A177-3AD203B41FA5}">
                      <a16:colId xmlns:a16="http://schemas.microsoft.com/office/drawing/2014/main" val="20000"/>
                    </a:ext>
                  </a:extLst>
                </a:gridCol>
                <a:gridCol w="3554157">
                  <a:extLst>
                    <a:ext uri="{9D8B030D-6E8A-4147-A177-3AD203B41FA5}">
                      <a16:colId xmlns:a16="http://schemas.microsoft.com/office/drawing/2014/main" val="20001"/>
                    </a:ext>
                  </a:extLst>
                </a:gridCol>
                <a:gridCol w="4495800">
                  <a:extLst>
                    <a:ext uri="{9D8B030D-6E8A-4147-A177-3AD203B41FA5}">
                      <a16:colId xmlns:a16="http://schemas.microsoft.com/office/drawing/2014/main" val="20002"/>
                    </a:ext>
                  </a:extLst>
                </a:gridCol>
              </a:tblGrid>
              <a:tr h="301307">
                <a:tc>
                  <a:txBody>
                    <a:bodyPr/>
                    <a:lstStyle/>
                    <a:p>
                      <a:pPr algn="ctr">
                        <a:spcAft>
                          <a:spcPts val="0"/>
                        </a:spcAft>
                      </a:pPr>
                      <a:r>
                        <a:rPr lang="en-US" sz="2000" b="1" dirty="0">
                          <a:latin typeface="Times New Roman"/>
                          <a:ea typeface="Times New Roman"/>
                        </a:rPr>
                        <a:t>MÔN</a:t>
                      </a:r>
                      <a:endParaRPr lang="en-US" sz="20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latin typeface="Times New Roman"/>
                          <a:ea typeface="Times New Roman"/>
                        </a:rPr>
                        <a:t>CHỦ ĐỀ</a:t>
                      </a:r>
                      <a:endParaRPr lang="en-US" sz="20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err="1">
                          <a:latin typeface="Times New Roman"/>
                          <a:ea typeface="Times New Roman"/>
                        </a:rPr>
                        <a:t>Thời</a:t>
                      </a:r>
                      <a:r>
                        <a:rPr lang="en-US" sz="2000" b="1" dirty="0">
                          <a:latin typeface="Times New Roman"/>
                          <a:ea typeface="Times New Roman"/>
                        </a:rPr>
                        <a:t> </a:t>
                      </a:r>
                      <a:r>
                        <a:rPr lang="en-US" sz="2000" b="1" dirty="0" err="1">
                          <a:latin typeface="Times New Roman"/>
                          <a:ea typeface="Times New Roman"/>
                        </a:rPr>
                        <a:t>điểm</a:t>
                      </a:r>
                      <a:r>
                        <a:rPr lang="en-US" sz="2000" b="1" dirty="0">
                          <a:latin typeface="Times New Roman"/>
                          <a:ea typeface="Times New Roman"/>
                        </a:rPr>
                        <a:t> </a:t>
                      </a:r>
                      <a:r>
                        <a:rPr lang="en-US" sz="2000" b="1" dirty="0" err="1">
                          <a:latin typeface="Times New Roman"/>
                          <a:ea typeface="Times New Roman"/>
                        </a:rPr>
                        <a:t>bắt</a:t>
                      </a:r>
                      <a:r>
                        <a:rPr lang="en-US" sz="2000" b="1" dirty="0">
                          <a:latin typeface="Times New Roman"/>
                          <a:ea typeface="Times New Roman"/>
                        </a:rPr>
                        <a:t> </a:t>
                      </a:r>
                      <a:r>
                        <a:rPr lang="en-US" sz="2000" b="1" dirty="0" err="1">
                          <a:latin typeface="Times New Roman"/>
                          <a:ea typeface="Times New Roman"/>
                        </a:rPr>
                        <a:t>đầu</a:t>
                      </a:r>
                      <a:r>
                        <a:rPr lang="en-US" sz="2000" b="1" dirty="0">
                          <a:latin typeface="Times New Roman"/>
                          <a:ea typeface="Times New Roman"/>
                        </a:rPr>
                        <a:t> </a:t>
                      </a:r>
                      <a:r>
                        <a:rPr lang="en-US" sz="2000" b="1" dirty="0" err="1">
                          <a:latin typeface="Times New Roman"/>
                          <a:ea typeface="Times New Roman"/>
                        </a:rPr>
                        <a:t>theo</a:t>
                      </a:r>
                      <a:r>
                        <a:rPr lang="en-US" sz="2000" b="1" dirty="0">
                          <a:latin typeface="Times New Roman"/>
                          <a:ea typeface="Times New Roman"/>
                        </a:rPr>
                        <a:t> SGK</a:t>
                      </a:r>
                      <a:endParaRPr lang="en-US" sz="20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2615">
                <a:tc rowSpan="2">
                  <a:txBody>
                    <a:bodyPr/>
                    <a:lstStyle/>
                    <a:p>
                      <a:pPr algn="just">
                        <a:spcAft>
                          <a:spcPts val="0"/>
                        </a:spcAft>
                      </a:pPr>
                      <a:r>
                        <a:rPr lang="en-US" sz="2000" b="1" dirty="0" err="1">
                          <a:latin typeface="Times New Roman"/>
                          <a:ea typeface="Times New Roman"/>
                        </a:rPr>
                        <a:t>Toán</a:t>
                      </a:r>
                      <a:endParaRPr lang="en-US" sz="2000" b="1" dirty="0">
                        <a:latin typeface="Times New Roman"/>
                        <a:ea typeface="Times New Roman"/>
                      </a:endParaRP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dirty="0" err="1">
                          <a:latin typeface="Times New Roman"/>
                          <a:ea typeface="Times New Roman"/>
                        </a:rPr>
                        <a:t>Đo</a:t>
                      </a:r>
                      <a:r>
                        <a:rPr lang="en-US" sz="2000" b="1" dirty="0">
                          <a:latin typeface="Times New Roman"/>
                          <a:ea typeface="Times New Roman"/>
                        </a:rPr>
                        <a:t> chỉ </a:t>
                      </a:r>
                      <a:r>
                        <a:rPr lang="en-US" sz="2000" b="1" dirty="0" err="1">
                          <a:latin typeface="Times New Roman"/>
                          <a:ea typeface="Times New Roman"/>
                        </a:rPr>
                        <a:t>sô</a:t>
                      </a:r>
                      <a:r>
                        <a:rPr lang="en-US" sz="2000" b="1" dirty="0">
                          <a:latin typeface="Times New Roman"/>
                          <a:ea typeface="Times New Roman"/>
                        </a:rPr>
                        <a:t>́ Body </a:t>
                      </a:r>
                      <a:r>
                        <a:rPr lang="en-US" sz="2000" b="1" dirty="0" smtClean="0">
                          <a:latin typeface="Times New Roman"/>
                          <a:ea typeface="Times New Roman"/>
                        </a:rPr>
                        <a:t>Mass Index </a:t>
                      </a:r>
                      <a:r>
                        <a:rPr lang="en-US" sz="2000" b="1" dirty="0">
                          <a:latin typeface="Times New Roman"/>
                          <a:ea typeface="Times New Roman"/>
                        </a:rPr>
                        <a:t>(BMI</a:t>
                      </a:r>
                      <a:r>
                        <a:rPr lang="en-US" sz="2000" b="1">
                          <a:latin typeface="Times New Roman"/>
                          <a:ea typeface="Times New Roman"/>
                        </a:rPr>
                        <a:t>) </a:t>
                      </a:r>
                      <a:r>
                        <a:rPr lang="en-US" sz="2000" b="1" smtClean="0">
                          <a:latin typeface="Times New Roman"/>
                          <a:ea typeface="Times New Roman"/>
                        </a:rPr>
                        <a:t>học</a:t>
                      </a:r>
                      <a:r>
                        <a:rPr lang="en-US" sz="2000" b="1" dirty="0" smtClean="0">
                          <a:latin typeface="Times New Roman"/>
                          <a:ea typeface="Times New Roman"/>
                        </a:rPr>
                        <a:t> </a:t>
                      </a:r>
                      <a:r>
                        <a:rPr lang="en-US" sz="2000" b="1" dirty="0" err="1">
                          <a:latin typeface="Times New Roman"/>
                          <a:ea typeface="Times New Roman"/>
                        </a:rPr>
                        <a:t>sinh</a:t>
                      </a:r>
                      <a:r>
                        <a:rPr lang="en-US" sz="2000" b="1" dirty="0">
                          <a:latin typeface="Times New Roman"/>
                          <a:ea typeface="Times New Roman"/>
                        </a:rPr>
                        <a:t> </a:t>
                      </a:r>
                      <a:r>
                        <a:rPr lang="en-US" sz="2000" b="1" dirty="0" err="1">
                          <a:latin typeface="Times New Roman"/>
                          <a:ea typeface="Times New Roman"/>
                        </a:rPr>
                        <a:t>trung</a:t>
                      </a:r>
                      <a:r>
                        <a:rPr lang="en-US" sz="2000" b="1" dirty="0">
                          <a:latin typeface="Times New Roman"/>
                          <a:ea typeface="Times New Roman"/>
                        </a:rPr>
                        <a:t> </a:t>
                      </a:r>
                      <a:r>
                        <a:rPr lang="en-US" sz="2000" b="1" dirty="0" err="1">
                          <a:latin typeface="Times New Roman"/>
                          <a:ea typeface="Times New Roman"/>
                        </a:rPr>
                        <a:t>học</a:t>
                      </a:r>
                      <a:r>
                        <a:rPr lang="en-US" sz="2000" b="1" dirty="0">
                          <a:latin typeface="Times New Roman"/>
                          <a:ea typeface="Times New Roman"/>
                        </a:rPr>
                        <a:t> </a:t>
                      </a:r>
                      <a:r>
                        <a:rPr lang="en-US" sz="2000" b="1" dirty="0" err="1">
                          <a:latin typeface="Times New Roman"/>
                          <a:ea typeface="Times New Roman"/>
                        </a:rPr>
                        <a:t>cơ</a:t>
                      </a:r>
                      <a:r>
                        <a:rPr lang="en-US" sz="2000" b="1" dirty="0">
                          <a:latin typeface="Times New Roman"/>
                          <a:ea typeface="Times New Roman"/>
                        </a:rPr>
                        <a:t> </a:t>
                      </a:r>
                      <a:r>
                        <a:rPr lang="en-US" sz="2000" b="1" dirty="0" err="1">
                          <a:latin typeface="Times New Roman"/>
                          <a:ea typeface="Times New Roman"/>
                        </a:rPr>
                        <a:t>sơ</a:t>
                      </a:r>
                      <a:r>
                        <a:rPr lang="en-US" sz="2000" b="1" dirty="0">
                          <a:latin typeface="Times New Roman"/>
                          <a:ea typeface="Times New Roman"/>
                        </a:rPr>
                        <a:t>̉</a:t>
                      </a:r>
                      <a:endParaRPr lang="en-US" sz="2000" dirty="0">
                        <a:latin typeface="Times New Roman"/>
                        <a:ea typeface="Times New Roman"/>
                      </a:endParaRP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Học</a:t>
                      </a:r>
                      <a:r>
                        <a:rPr lang="en-US" sz="1800" dirty="0">
                          <a:latin typeface="Times New Roman"/>
                          <a:ea typeface="Times New Roman"/>
                        </a:rPr>
                        <a:t> </a:t>
                      </a:r>
                      <a:r>
                        <a:rPr lang="en-US" sz="1800" dirty="0" err="1">
                          <a:latin typeface="Times New Roman"/>
                          <a:ea typeface="Times New Roman"/>
                        </a:rPr>
                        <a:t>ki</a:t>
                      </a:r>
                      <a:r>
                        <a:rPr lang="en-US" sz="1800" dirty="0">
                          <a:latin typeface="Times New Roman"/>
                          <a:ea typeface="Times New Roman"/>
                        </a:rPr>
                        <a:t>̀ 2, </a:t>
                      </a:r>
                      <a:r>
                        <a:rPr lang="en-US" sz="1800" dirty="0" err="1">
                          <a:latin typeface="Times New Roman"/>
                          <a:ea typeface="Times New Roman"/>
                        </a:rPr>
                        <a:t>trong</a:t>
                      </a:r>
                      <a:r>
                        <a:rPr lang="en-US" sz="1800" dirty="0">
                          <a:latin typeface="Times New Roman"/>
                          <a:ea typeface="Times New Roman"/>
                        </a:rPr>
                        <a:t> quá </a:t>
                      </a:r>
                      <a:r>
                        <a:rPr lang="en-US" sz="1800" dirty="0" err="1">
                          <a:latin typeface="Times New Roman"/>
                          <a:ea typeface="Times New Roman"/>
                        </a:rPr>
                        <a:t>trình</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b="1" dirty="0" err="1" smtClean="0">
                          <a:latin typeface="Times New Roman"/>
                          <a:ea typeface="Times New Roman"/>
                        </a:rPr>
                        <a:t>Chương</a:t>
                      </a:r>
                      <a:r>
                        <a:rPr lang="en-US" sz="1800" b="1" dirty="0" smtClean="0">
                          <a:latin typeface="Times New Roman"/>
                          <a:ea typeface="Times New Roman"/>
                        </a:rPr>
                        <a:t> </a:t>
                      </a:r>
                      <a:r>
                        <a:rPr lang="en-US" sz="1800" b="1" dirty="0">
                          <a:latin typeface="Times New Roman"/>
                          <a:ea typeface="Times New Roman"/>
                        </a:rPr>
                        <a:t>3</a:t>
                      </a:r>
                      <a:r>
                        <a:rPr lang="en-US" sz="1800" dirty="0">
                          <a:latin typeface="Times New Roman"/>
                          <a:ea typeface="Times New Roman"/>
                        </a:rPr>
                        <a:t>: </a:t>
                      </a:r>
                      <a:r>
                        <a:rPr lang="en-US" sz="1800" dirty="0" err="1">
                          <a:latin typeface="Times New Roman"/>
                          <a:ea typeface="Times New Roman"/>
                        </a:rPr>
                        <a:t>Thống</a:t>
                      </a:r>
                      <a:r>
                        <a:rPr lang="en-US" sz="1800" dirty="0">
                          <a:latin typeface="Times New Roman"/>
                          <a:ea typeface="Times New Roman"/>
                        </a:rPr>
                        <a:t> </a:t>
                      </a:r>
                      <a:r>
                        <a:rPr lang="en-US" sz="1800" dirty="0" err="1">
                          <a:latin typeface="Times New Roman"/>
                          <a:ea typeface="Times New Roman"/>
                        </a:rPr>
                        <a:t>kê</a:t>
                      </a:r>
                      <a:endParaRPr lang="en-US" sz="1800" dirty="0">
                        <a:latin typeface="Times New Roman"/>
                        <a:ea typeface="Times New Roman"/>
                      </a:endParaRP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2353">
                <a:tc vMerge="1">
                  <a:txBody>
                    <a:bodyPr/>
                    <a:lstStyle/>
                    <a:p>
                      <a:endParaRPr lang="en-US" dirty="0"/>
                    </a:p>
                  </a:txBody>
                  <a:tcPr/>
                </a:tc>
                <a:tc>
                  <a:txBody>
                    <a:bodyPr/>
                    <a:lstStyle/>
                    <a:p>
                      <a:pPr>
                        <a:spcAft>
                          <a:spcPts val="0"/>
                        </a:spcAft>
                      </a:pPr>
                      <a:r>
                        <a:rPr lang="en-US" sz="2000" b="1">
                          <a:latin typeface="Times New Roman"/>
                          <a:ea typeface="Times New Roman"/>
                        </a:rPr>
                        <a:t>Trò chơi với các hình tam giác</a:t>
                      </a:r>
                      <a:endParaRPr lang="en-US" sz="2000">
                        <a:latin typeface="Times New Roman"/>
                        <a:ea typeface="Times New Roman"/>
                      </a:endParaRP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Học</a:t>
                      </a:r>
                      <a:r>
                        <a:rPr lang="en-US" sz="1800" dirty="0">
                          <a:latin typeface="Times New Roman"/>
                          <a:ea typeface="Times New Roman"/>
                        </a:rPr>
                        <a:t> </a:t>
                      </a:r>
                      <a:r>
                        <a:rPr lang="en-US" sz="1800" dirty="0" err="1">
                          <a:latin typeface="Times New Roman"/>
                          <a:ea typeface="Times New Roman"/>
                        </a:rPr>
                        <a:t>ki</a:t>
                      </a:r>
                      <a:r>
                        <a:rPr lang="en-US" sz="1800" dirty="0">
                          <a:latin typeface="Times New Roman"/>
                          <a:ea typeface="Times New Roman"/>
                        </a:rPr>
                        <a:t>̀ 2, </a:t>
                      </a:r>
                      <a:r>
                        <a:rPr lang="en-US" sz="1800" dirty="0" err="1">
                          <a:latin typeface="Times New Roman"/>
                          <a:ea typeface="Times New Roman"/>
                        </a:rPr>
                        <a:t>trước</a:t>
                      </a:r>
                      <a:r>
                        <a:rPr lang="en-US" sz="1800" dirty="0">
                          <a:latin typeface="Times New Roman"/>
                          <a:ea typeface="Times New Roman"/>
                        </a:rPr>
                        <a:t> </a:t>
                      </a:r>
                      <a:r>
                        <a:rPr lang="en-US" sz="1800" dirty="0" err="1">
                          <a:latin typeface="Times New Roman"/>
                          <a:ea typeface="Times New Roman"/>
                        </a:rPr>
                        <a:t>khi</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b="1" dirty="0" err="1">
                          <a:latin typeface="Times New Roman"/>
                          <a:ea typeface="Times New Roman"/>
                        </a:rPr>
                        <a:t>Bài</a:t>
                      </a:r>
                      <a:r>
                        <a:rPr lang="en-US" sz="1800" b="1" dirty="0">
                          <a:latin typeface="Times New Roman"/>
                          <a:ea typeface="Times New Roman"/>
                        </a:rPr>
                        <a:t> 4, </a:t>
                      </a:r>
                      <a:r>
                        <a:rPr lang="en-US" sz="1800" b="1" dirty="0" err="1">
                          <a:latin typeface="Times New Roman"/>
                          <a:ea typeface="Times New Roman"/>
                        </a:rPr>
                        <a:t>C</a:t>
                      </a:r>
                      <a:r>
                        <a:rPr lang="en-US" sz="1800" b="1" dirty="0" err="1" smtClean="0">
                          <a:latin typeface="Times New Roman"/>
                          <a:ea typeface="Times New Roman"/>
                        </a:rPr>
                        <a:t>hương</a:t>
                      </a:r>
                      <a:r>
                        <a:rPr lang="en-US" sz="1800" b="1" dirty="0" smtClean="0">
                          <a:latin typeface="Times New Roman"/>
                          <a:ea typeface="Times New Roman"/>
                        </a:rPr>
                        <a:t> </a:t>
                      </a:r>
                      <a:r>
                        <a:rPr lang="en-US" sz="1800" b="1" dirty="0">
                          <a:latin typeface="Times New Roman"/>
                          <a:ea typeface="Times New Roman"/>
                        </a:rPr>
                        <a:t>3</a:t>
                      </a:r>
                      <a:r>
                        <a:rPr lang="en-US" sz="1800" dirty="0">
                          <a:latin typeface="Times New Roman"/>
                          <a:ea typeface="Times New Roman"/>
                        </a:rPr>
                        <a:t>: </a:t>
                      </a:r>
                      <a:r>
                        <a:rPr lang="en-US" sz="1800" dirty="0" err="1">
                          <a:latin typeface="Times New Roman"/>
                          <a:ea typeface="Times New Roman"/>
                        </a:rPr>
                        <a:t>Tính</a:t>
                      </a:r>
                      <a:r>
                        <a:rPr lang="en-US" sz="1800" dirty="0">
                          <a:latin typeface="Times New Roman"/>
                          <a:ea typeface="Times New Roman"/>
                        </a:rPr>
                        <a:t> </a:t>
                      </a:r>
                      <a:r>
                        <a:rPr lang="en-US" sz="1800" dirty="0" err="1">
                          <a:latin typeface="Times New Roman"/>
                          <a:ea typeface="Times New Roman"/>
                        </a:rPr>
                        <a:t>chất</a:t>
                      </a:r>
                      <a:r>
                        <a:rPr lang="en-US" sz="1800" dirty="0">
                          <a:latin typeface="Times New Roman"/>
                          <a:ea typeface="Times New Roman"/>
                        </a:rPr>
                        <a:t> </a:t>
                      </a:r>
                      <a:r>
                        <a:rPr lang="en-US" sz="1800" dirty="0" err="1">
                          <a:latin typeface="Times New Roman"/>
                          <a:ea typeface="Times New Roman"/>
                        </a:rPr>
                        <a:t>ba</a:t>
                      </a:r>
                      <a:r>
                        <a:rPr lang="en-US" sz="1800" dirty="0">
                          <a:latin typeface="Times New Roman"/>
                          <a:ea typeface="Times New Roman"/>
                        </a:rPr>
                        <a:t> </a:t>
                      </a:r>
                      <a:r>
                        <a:rPr lang="en-US" sz="1800" dirty="0" err="1">
                          <a:latin typeface="Times New Roman"/>
                          <a:ea typeface="Times New Roman"/>
                        </a:rPr>
                        <a:t>đường</a:t>
                      </a:r>
                      <a:r>
                        <a:rPr lang="en-US" sz="1800" dirty="0">
                          <a:latin typeface="Times New Roman"/>
                          <a:ea typeface="Times New Roman"/>
                        </a:rPr>
                        <a:t> </a:t>
                      </a:r>
                      <a:r>
                        <a:rPr lang="en-US" sz="1800" dirty="0" err="1">
                          <a:latin typeface="Times New Roman"/>
                          <a:ea typeface="Times New Roman"/>
                        </a:rPr>
                        <a:t>trung</a:t>
                      </a:r>
                      <a:r>
                        <a:rPr lang="en-US" sz="1800" dirty="0">
                          <a:latin typeface="Times New Roman"/>
                          <a:ea typeface="Times New Roman"/>
                        </a:rPr>
                        <a:t> </a:t>
                      </a:r>
                      <a:r>
                        <a:rPr lang="en-US" sz="1800" dirty="0" err="1">
                          <a:latin typeface="Times New Roman"/>
                          <a:ea typeface="Times New Roman"/>
                        </a:rPr>
                        <a:t>tuyến</a:t>
                      </a:r>
                      <a:r>
                        <a:rPr lang="en-US" sz="1800" dirty="0">
                          <a:latin typeface="Times New Roman"/>
                          <a:ea typeface="Times New Roman"/>
                        </a:rPr>
                        <a:t> </a:t>
                      </a:r>
                      <a:r>
                        <a:rPr lang="en-US" sz="1800" dirty="0" err="1">
                          <a:latin typeface="Times New Roman"/>
                          <a:ea typeface="Times New Roman"/>
                        </a:rPr>
                        <a:t>của</a:t>
                      </a:r>
                      <a:r>
                        <a:rPr lang="en-US" sz="1800" dirty="0">
                          <a:latin typeface="Times New Roman"/>
                          <a:ea typeface="Times New Roman"/>
                        </a:rPr>
                        <a:t> tam </a:t>
                      </a:r>
                      <a:r>
                        <a:rPr lang="en-US" sz="1800" dirty="0" err="1">
                          <a:latin typeface="Times New Roman"/>
                          <a:ea typeface="Times New Roman"/>
                        </a:rPr>
                        <a:t>giác</a:t>
                      </a:r>
                      <a:endParaRPr lang="en-US" sz="1800" dirty="0">
                        <a:latin typeface="Times New Roman"/>
                        <a:ea typeface="Times New Roman"/>
                      </a:endParaRP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1307">
                <a:tc>
                  <a:txBody>
                    <a:bodyPr/>
                    <a:lstStyle/>
                    <a:p>
                      <a:pPr algn="just">
                        <a:spcAft>
                          <a:spcPts val="0"/>
                        </a:spcAft>
                      </a:pPr>
                      <a:r>
                        <a:rPr lang="en-US" sz="2000" b="1">
                          <a:latin typeface="Times New Roman"/>
                          <a:ea typeface="Times New Roman"/>
                        </a:rPr>
                        <a:t>Vật lý</a:t>
                      </a: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Times New Roman"/>
                        </a:rPr>
                        <a:t>Phòng chống tiếng ồn</a:t>
                      </a:r>
                      <a:endParaRPr lang="en-US" sz="2000">
                        <a:latin typeface="Times New Roman"/>
                        <a:ea typeface="Times New Roman"/>
                      </a:endParaRP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Sau</a:t>
                      </a:r>
                      <a:r>
                        <a:rPr lang="en-US" sz="1800" dirty="0">
                          <a:latin typeface="Times New Roman"/>
                          <a:ea typeface="Times New Roman"/>
                        </a:rPr>
                        <a:t> </a:t>
                      </a:r>
                      <a:r>
                        <a:rPr lang="en-US" sz="1800" dirty="0" err="1">
                          <a:latin typeface="Times New Roman"/>
                          <a:ea typeface="Times New Roman"/>
                        </a:rPr>
                        <a:t>khi</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dirty="0" err="1">
                          <a:latin typeface="Times New Roman"/>
                          <a:ea typeface="Times New Roman"/>
                        </a:rPr>
                        <a:t>Bài</a:t>
                      </a:r>
                      <a:r>
                        <a:rPr lang="en-US" sz="1800" dirty="0">
                          <a:latin typeface="Times New Roman"/>
                          <a:ea typeface="Times New Roman"/>
                        </a:rPr>
                        <a:t>: </a:t>
                      </a:r>
                      <a:r>
                        <a:rPr lang="en-US" sz="1800" b="1" dirty="0" err="1">
                          <a:latin typeface="Times New Roman"/>
                          <a:ea typeface="Times New Roman"/>
                        </a:rPr>
                        <a:t>Môi</a:t>
                      </a:r>
                      <a:r>
                        <a:rPr lang="en-US" sz="1800" b="1" dirty="0">
                          <a:latin typeface="Times New Roman"/>
                          <a:ea typeface="Times New Roman"/>
                        </a:rPr>
                        <a:t> </a:t>
                      </a:r>
                      <a:r>
                        <a:rPr lang="en-US" sz="1800" b="1" dirty="0" err="1">
                          <a:latin typeface="Times New Roman"/>
                          <a:ea typeface="Times New Roman"/>
                        </a:rPr>
                        <a:t>trường</a:t>
                      </a:r>
                      <a:r>
                        <a:rPr lang="en-US" sz="1800" b="1" dirty="0">
                          <a:latin typeface="Times New Roman"/>
                          <a:ea typeface="Times New Roman"/>
                        </a:rPr>
                        <a:t> </a:t>
                      </a:r>
                      <a:r>
                        <a:rPr lang="en-US" sz="1800" b="1" dirty="0" err="1">
                          <a:latin typeface="Times New Roman"/>
                          <a:ea typeface="Times New Roman"/>
                        </a:rPr>
                        <a:t>truyền</a:t>
                      </a:r>
                      <a:r>
                        <a:rPr lang="en-US" sz="1800" b="1" dirty="0">
                          <a:latin typeface="Times New Roman"/>
                          <a:ea typeface="Times New Roman"/>
                        </a:rPr>
                        <a:t> </a:t>
                      </a:r>
                      <a:r>
                        <a:rPr lang="en-US" sz="1800" b="1" dirty="0" err="1">
                          <a:latin typeface="Times New Roman"/>
                          <a:ea typeface="Times New Roman"/>
                        </a:rPr>
                        <a:t>âm</a:t>
                      </a:r>
                      <a:endParaRPr lang="en-US" sz="1800" b="1" dirty="0">
                        <a:latin typeface="Times New Roman"/>
                        <a:ea typeface="Times New Roman"/>
                      </a:endParaRP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1307">
                <a:tc>
                  <a:txBody>
                    <a:bodyPr/>
                    <a:lstStyle/>
                    <a:p>
                      <a:pPr algn="just">
                        <a:spcAft>
                          <a:spcPts val="0"/>
                        </a:spcAft>
                      </a:pPr>
                      <a:r>
                        <a:rPr lang="en-US" sz="2000" b="1">
                          <a:latin typeface="Times New Roman"/>
                          <a:ea typeface="Times New Roman"/>
                        </a:rPr>
                        <a:t>Sinh học</a:t>
                      </a: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Times New Roman"/>
                        </a:rPr>
                        <a:t>Khám phá về giun đất</a:t>
                      </a:r>
                      <a:endParaRPr lang="en-US" sz="2000">
                        <a:latin typeface="Times New Roman"/>
                        <a:ea typeface="Times New Roman"/>
                      </a:endParaRP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Sau</a:t>
                      </a:r>
                      <a:r>
                        <a:rPr lang="en-US" sz="1800" dirty="0">
                          <a:latin typeface="Times New Roman"/>
                          <a:ea typeface="Times New Roman"/>
                        </a:rPr>
                        <a:t> </a:t>
                      </a:r>
                      <a:r>
                        <a:rPr lang="en-US" sz="1800" dirty="0" err="1">
                          <a:latin typeface="Times New Roman"/>
                          <a:ea typeface="Times New Roman"/>
                        </a:rPr>
                        <a:t>khi</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b="1" dirty="0" err="1">
                          <a:latin typeface="Times New Roman"/>
                          <a:ea typeface="Times New Roman"/>
                        </a:rPr>
                        <a:t>Bài</a:t>
                      </a:r>
                      <a:r>
                        <a:rPr lang="en-US" sz="1800" b="1" dirty="0">
                          <a:latin typeface="Times New Roman"/>
                          <a:ea typeface="Times New Roman"/>
                        </a:rPr>
                        <a:t> 15</a:t>
                      </a: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02615">
                <a:tc>
                  <a:txBody>
                    <a:bodyPr/>
                    <a:lstStyle/>
                    <a:p>
                      <a:pPr algn="just">
                        <a:spcAft>
                          <a:spcPts val="0"/>
                        </a:spcAft>
                      </a:pPr>
                      <a:r>
                        <a:rPr lang="en-US" sz="2000" b="1">
                          <a:latin typeface="Times New Roman"/>
                          <a:ea typeface="Times New Roman"/>
                        </a:rPr>
                        <a:t>Tin học</a:t>
                      </a: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Times New Roman"/>
                        </a:rPr>
                        <a:t>Xây dựng sổ quản lí điểm của lớp bằng Excel</a:t>
                      </a:r>
                      <a:endParaRPr lang="en-US" sz="2000">
                        <a:latin typeface="Times New Roman"/>
                        <a:ea typeface="Times New Roman"/>
                      </a:endParaRP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Bắt</a:t>
                      </a:r>
                      <a:r>
                        <a:rPr lang="en-US" sz="1800" dirty="0">
                          <a:latin typeface="Times New Roman"/>
                          <a:ea typeface="Times New Roman"/>
                        </a:rPr>
                        <a:t> </a:t>
                      </a:r>
                      <a:r>
                        <a:rPr lang="en-US" sz="1800" dirty="0" err="1">
                          <a:latin typeface="Times New Roman"/>
                          <a:ea typeface="Times New Roman"/>
                        </a:rPr>
                        <a:t>đầu</a:t>
                      </a:r>
                      <a:r>
                        <a:rPr lang="en-US" sz="1800" dirty="0">
                          <a:latin typeface="Times New Roman"/>
                          <a:ea typeface="Times New Roman"/>
                        </a:rPr>
                        <a:t> </a:t>
                      </a:r>
                      <a:r>
                        <a:rPr lang="en-US" sz="1800" dirty="0" err="1">
                          <a:latin typeface="Times New Roman"/>
                          <a:ea typeface="Times New Roman"/>
                        </a:rPr>
                        <a:t>tư</a:t>
                      </a:r>
                      <a:r>
                        <a:rPr lang="en-US" sz="1800" dirty="0">
                          <a:latin typeface="Times New Roman"/>
                          <a:ea typeface="Times New Roman"/>
                        </a:rPr>
                        <a:t>̀ </a:t>
                      </a:r>
                      <a:r>
                        <a:rPr lang="en-US" sz="1800" b="1" dirty="0" err="1">
                          <a:latin typeface="Times New Roman"/>
                          <a:ea typeface="Times New Roman"/>
                        </a:rPr>
                        <a:t>Bài</a:t>
                      </a:r>
                      <a:r>
                        <a:rPr lang="en-US" sz="1800" b="1" dirty="0">
                          <a:latin typeface="Times New Roman"/>
                          <a:ea typeface="Times New Roman"/>
                        </a:rPr>
                        <a:t> 7</a:t>
                      </a: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02615">
                <a:tc rowSpan="2">
                  <a:txBody>
                    <a:bodyPr/>
                    <a:lstStyle/>
                    <a:p>
                      <a:pPr algn="just">
                        <a:spcAft>
                          <a:spcPts val="0"/>
                        </a:spcAft>
                      </a:pPr>
                      <a:r>
                        <a:rPr lang="en-US" sz="2000" b="1">
                          <a:latin typeface="Times New Roman"/>
                          <a:ea typeface="Times New Roman"/>
                        </a:rPr>
                        <a:t>Ngữ văn</a:t>
                      </a: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Times New Roman"/>
                        </a:rPr>
                        <a:t>Viết về “Người Thắp lên ngọn lửa tâm hồn”</a:t>
                      </a:r>
                      <a:endParaRPr lang="en-US" sz="2000">
                        <a:latin typeface="Times New Roman"/>
                        <a:ea typeface="Times New Roman"/>
                      </a:endParaRP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dirty="0" err="1">
                          <a:latin typeface="Times New Roman"/>
                          <a:ea typeface="Times New Roman"/>
                        </a:rPr>
                        <a:t>Tuần</a:t>
                      </a:r>
                      <a:r>
                        <a:rPr lang="en-US" sz="1800" b="1" dirty="0">
                          <a:latin typeface="Times New Roman"/>
                          <a:ea typeface="Times New Roman"/>
                        </a:rPr>
                        <a:t> </a:t>
                      </a:r>
                      <a:r>
                        <a:rPr lang="en-US" sz="1800" b="1" dirty="0" err="1">
                          <a:latin typeface="Times New Roman"/>
                          <a:ea typeface="Times New Roman"/>
                        </a:rPr>
                        <a:t>thư</a:t>
                      </a:r>
                      <a:r>
                        <a:rPr lang="en-US" sz="1800" b="1" dirty="0">
                          <a:latin typeface="Times New Roman"/>
                          <a:ea typeface="Times New Roman"/>
                        </a:rPr>
                        <a:t>́ 2 </a:t>
                      </a:r>
                      <a:r>
                        <a:rPr lang="en-US" sz="1800" b="1" dirty="0" err="1">
                          <a:latin typeface="Times New Roman"/>
                          <a:ea typeface="Times New Roman"/>
                        </a:rPr>
                        <a:t>của</a:t>
                      </a:r>
                      <a:r>
                        <a:rPr lang="en-US" sz="1800" b="1" dirty="0">
                          <a:latin typeface="Times New Roman"/>
                          <a:ea typeface="Times New Roman"/>
                        </a:rPr>
                        <a:t> </a:t>
                      </a:r>
                      <a:r>
                        <a:rPr lang="en-US" sz="1800" b="1" dirty="0" err="1">
                          <a:latin typeface="Times New Roman"/>
                          <a:ea typeface="Times New Roman"/>
                        </a:rPr>
                        <a:t>tháng</a:t>
                      </a:r>
                      <a:r>
                        <a:rPr lang="en-US" sz="1800" b="1" dirty="0">
                          <a:latin typeface="Times New Roman"/>
                          <a:ea typeface="Times New Roman"/>
                        </a:rPr>
                        <a:t> 11</a:t>
                      </a: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42353">
                <a:tc vMerge="1">
                  <a:txBody>
                    <a:bodyPr/>
                    <a:lstStyle/>
                    <a:p>
                      <a:endParaRPr lang="en-US"/>
                    </a:p>
                  </a:txBody>
                  <a:tcPr/>
                </a:tc>
                <a:tc>
                  <a:txBody>
                    <a:bodyPr/>
                    <a:lstStyle/>
                    <a:p>
                      <a:pPr>
                        <a:spcAft>
                          <a:spcPts val="0"/>
                        </a:spcAft>
                      </a:pPr>
                      <a:r>
                        <a:rPr lang="en-US" sz="2000" b="1">
                          <a:latin typeface="Times New Roman"/>
                          <a:ea typeface="Times New Roman"/>
                        </a:rPr>
                        <a:t>Nếu tôi là Hiệu trưởng</a:t>
                      </a:r>
                      <a:endParaRPr lang="en-US" sz="2000">
                        <a:latin typeface="Times New Roman"/>
                        <a:ea typeface="Times New Roman"/>
                      </a:endParaRP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Học</a:t>
                      </a:r>
                      <a:r>
                        <a:rPr lang="en-US" sz="1800" dirty="0">
                          <a:latin typeface="Times New Roman"/>
                          <a:ea typeface="Times New Roman"/>
                        </a:rPr>
                        <a:t> </a:t>
                      </a:r>
                      <a:r>
                        <a:rPr lang="en-US" sz="1800" dirty="0" err="1">
                          <a:latin typeface="Times New Roman"/>
                          <a:ea typeface="Times New Roman"/>
                        </a:rPr>
                        <a:t>ki</a:t>
                      </a:r>
                      <a:r>
                        <a:rPr lang="en-US" sz="1800" dirty="0">
                          <a:latin typeface="Times New Roman"/>
                          <a:ea typeface="Times New Roman"/>
                        </a:rPr>
                        <a:t>̀ 2, </a:t>
                      </a:r>
                      <a:r>
                        <a:rPr lang="en-US" sz="1800" dirty="0" err="1">
                          <a:latin typeface="Times New Roman"/>
                          <a:ea typeface="Times New Roman"/>
                        </a:rPr>
                        <a:t>sau</a:t>
                      </a:r>
                      <a:r>
                        <a:rPr lang="en-US" sz="1800" dirty="0">
                          <a:latin typeface="Times New Roman"/>
                          <a:ea typeface="Times New Roman"/>
                        </a:rPr>
                        <a:t> </a:t>
                      </a:r>
                      <a:r>
                        <a:rPr lang="en-US" sz="1800" dirty="0" err="1">
                          <a:latin typeface="Times New Roman"/>
                          <a:ea typeface="Times New Roman"/>
                        </a:rPr>
                        <a:t>khi</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dirty="0" err="1">
                          <a:latin typeface="Times New Roman"/>
                          <a:ea typeface="Times New Roman"/>
                        </a:rPr>
                        <a:t>xong</a:t>
                      </a:r>
                      <a:r>
                        <a:rPr lang="en-US" sz="1800" dirty="0">
                          <a:latin typeface="Times New Roman"/>
                          <a:ea typeface="Times New Roman"/>
                        </a:rPr>
                        <a:t> </a:t>
                      </a:r>
                      <a:r>
                        <a:rPr lang="en-US" sz="1800" dirty="0" err="1">
                          <a:latin typeface="Times New Roman"/>
                          <a:ea typeface="Times New Roman"/>
                        </a:rPr>
                        <a:t>Bài</a:t>
                      </a:r>
                      <a:r>
                        <a:rPr lang="en-US" sz="1800" dirty="0">
                          <a:latin typeface="Times New Roman"/>
                          <a:ea typeface="Times New Roman"/>
                        </a:rPr>
                        <a:t>: </a:t>
                      </a:r>
                      <a:r>
                        <a:rPr lang="en-US" sz="1800" b="1" dirty="0" err="1">
                          <a:latin typeface="Times New Roman"/>
                          <a:ea typeface="Times New Roman"/>
                        </a:rPr>
                        <a:t>Cách</a:t>
                      </a:r>
                      <a:r>
                        <a:rPr lang="en-US" sz="1800" b="1" dirty="0">
                          <a:latin typeface="Times New Roman"/>
                          <a:ea typeface="Times New Roman"/>
                        </a:rPr>
                        <a:t> </a:t>
                      </a:r>
                      <a:r>
                        <a:rPr lang="en-US" sz="1800" b="1" dirty="0" err="1">
                          <a:latin typeface="Times New Roman"/>
                          <a:ea typeface="Times New Roman"/>
                        </a:rPr>
                        <a:t>làm</a:t>
                      </a:r>
                      <a:r>
                        <a:rPr lang="en-US" sz="1800" b="1" dirty="0">
                          <a:latin typeface="Times New Roman"/>
                          <a:ea typeface="Times New Roman"/>
                        </a:rPr>
                        <a:t> </a:t>
                      </a:r>
                      <a:r>
                        <a:rPr lang="en-US" sz="1800" b="1" dirty="0" err="1">
                          <a:latin typeface="Times New Roman"/>
                          <a:ea typeface="Times New Roman"/>
                        </a:rPr>
                        <a:t>bài</a:t>
                      </a:r>
                      <a:r>
                        <a:rPr lang="en-US" sz="1800" b="1" dirty="0">
                          <a:latin typeface="Times New Roman"/>
                          <a:ea typeface="Times New Roman"/>
                        </a:rPr>
                        <a:t> </a:t>
                      </a:r>
                      <a:r>
                        <a:rPr lang="en-US" sz="1800" b="1" dirty="0" err="1">
                          <a:latin typeface="Times New Roman"/>
                          <a:ea typeface="Times New Roman"/>
                        </a:rPr>
                        <a:t>văn</a:t>
                      </a:r>
                      <a:r>
                        <a:rPr lang="en-US" sz="1800" b="1" dirty="0">
                          <a:latin typeface="Times New Roman"/>
                          <a:ea typeface="Times New Roman"/>
                        </a:rPr>
                        <a:t> </a:t>
                      </a:r>
                      <a:r>
                        <a:rPr lang="en-US" sz="1800" b="1" dirty="0" err="1">
                          <a:latin typeface="Times New Roman"/>
                          <a:ea typeface="Times New Roman"/>
                        </a:rPr>
                        <a:t>lập</a:t>
                      </a:r>
                      <a:r>
                        <a:rPr lang="en-US" sz="1800" b="1" dirty="0">
                          <a:latin typeface="Times New Roman"/>
                          <a:ea typeface="Times New Roman"/>
                        </a:rPr>
                        <a:t> </a:t>
                      </a:r>
                      <a:r>
                        <a:rPr lang="en-US" sz="1800" b="1" dirty="0" err="1">
                          <a:latin typeface="Times New Roman"/>
                          <a:ea typeface="Times New Roman"/>
                        </a:rPr>
                        <a:t>luận</a:t>
                      </a:r>
                      <a:r>
                        <a:rPr lang="en-US" sz="1800" b="1" dirty="0">
                          <a:latin typeface="Times New Roman"/>
                          <a:ea typeface="Times New Roman"/>
                        </a:rPr>
                        <a:t>, </a:t>
                      </a:r>
                      <a:r>
                        <a:rPr lang="en-US" sz="1800" b="1" dirty="0" err="1">
                          <a:latin typeface="Times New Roman"/>
                          <a:ea typeface="Times New Roman"/>
                        </a:rPr>
                        <a:t>giải</a:t>
                      </a:r>
                      <a:r>
                        <a:rPr lang="en-US" sz="1800" b="1" dirty="0">
                          <a:latin typeface="Times New Roman"/>
                          <a:ea typeface="Times New Roman"/>
                        </a:rPr>
                        <a:t> </a:t>
                      </a:r>
                      <a:r>
                        <a:rPr lang="en-US" sz="1800" b="1" dirty="0" err="1">
                          <a:latin typeface="Times New Roman"/>
                          <a:ea typeface="Times New Roman"/>
                        </a:rPr>
                        <a:t>thích</a:t>
                      </a:r>
                      <a:endParaRPr lang="en-US" sz="1800" b="1" dirty="0">
                        <a:latin typeface="Times New Roman"/>
                        <a:ea typeface="Times New Roman"/>
                      </a:endParaRP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1307">
                <a:tc>
                  <a:txBody>
                    <a:bodyPr/>
                    <a:lstStyle/>
                    <a:p>
                      <a:pPr algn="just">
                        <a:spcAft>
                          <a:spcPts val="0"/>
                        </a:spcAft>
                      </a:pPr>
                      <a:r>
                        <a:rPr lang="en-US" sz="2000" b="1">
                          <a:latin typeface="Times New Roman"/>
                          <a:ea typeface="Times New Roman"/>
                        </a:rPr>
                        <a:t>Địa lí</a:t>
                      </a: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Times New Roman"/>
                        </a:rPr>
                        <a:t>Khám phá thiên nhiên châu Phi</a:t>
                      </a:r>
                      <a:endParaRPr lang="en-US" sz="2000">
                        <a:latin typeface="Times New Roman"/>
                        <a:ea typeface="Times New Roman"/>
                      </a:endParaRP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Bắt</a:t>
                      </a:r>
                      <a:r>
                        <a:rPr lang="en-US" sz="1800" dirty="0">
                          <a:latin typeface="Times New Roman"/>
                          <a:ea typeface="Times New Roman"/>
                        </a:rPr>
                        <a:t> </a:t>
                      </a:r>
                      <a:r>
                        <a:rPr lang="en-US" sz="1800" dirty="0" err="1">
                          <a:latin typeface="Times New Roman"/>
                          <a:ea typeface="Times New Roman"/>
                        </a:rPr>
                        <a:t>đầu</a:t>
                      </a:r>
                      <a:r>
                        <a:rPr lang="en-US" sz="1800" dirty="0">
                          <a:latin typeface="Times New Roman"/>
                          <a:ea typeface="Times New Roman"/>
                        </a:rPr>
                        <a:t> </a:t>
                      </a:r>
                      <a:r>
                        <a:rPr lang="en-US" sz="1800" dirty="0" err="1">
                          <a:latin typeface="Times New Roman"/>
                          <a:ea typeface="Times New Roman"/>
                        </a:rPr>
                        <a:t>tư</a:t>
                      </a:r>
                      <a:r>
                        <a:rPr lang="en-US" sz="1800" dirty="0">
                          <a:latin typeface="Times New Roman"/>
                          <a:ea typeface="Times New Roman"/>
                        </a:rPr>
                        <a:t>̀ </a:t>
                      </a:r>
                      <a:r>
                        <a:rPr lang="en-US" sz="1800" b="1" dirty="0" err="1">
                          <a:latin typeface="Times New Roman"/>
                          <a:ea typeface="Times New Roman"/>
                        </a:rPr>
                        <a:t>Bài</a:t>
                      </a:r>
                      <a:r>
                        <a:rPr lang="en-US" sz="1800" b="1" dirty="0">
                          <a:latin typeface="Times New Roman"/>
                          <a:ea typeface="Times New Roman"/>
                        </a:rPr>
                        <a:t> 26</a:t>
                      </a: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3048">
                <a:tc rowSpan="2">
                  <a:txBody>
                    <a:bodyPr/>
                    <a:lstStyle/>
                    <a:p>
                      <a:pPr algn="just">
                        <a:spcAft>
                          <a:spcPts val="0"/>
                        </a:spcAft>
                      </a:pPr>
                      <a:r>
                        <a:rPr lang="en-US" sz="2000" b="1">
                          <a:latin typeface="Times New Roman"/>
                          <a:ea typeface="Times New Roman"/>
                        </a:rPr>
                        <a:t>Giáo dục công dân</a:t>
                      </a: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Times New Roman"/>
                        </a:rPr>
                        <a:t>Lăng kính yêu thương</a:t>
                      </a:r>
                      <a:endParaRPr lang="en-US" sz="2000">
                        <a:latin typeface="Times New Roman"/>
                        <a:ea typeface="Times New Roman"/>
                      </a:endParaRP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Sau</a:t>
                      </a:r>
                      <a:r>
                        <a:rPr lang="en-US" sz="1800" dirty="0">
                          <a:latin typeface="Times New Roman"/>
                          <a:ea typeface="Times New Roman"/>
                        </a:rPr>
                        <a:t> </a:t>
                      </a:r>
                      <a:r>
                        <a:rPr lang="en-US" sz="1800" dirty="0" err="1">
                          <a:latin typeface="Times New Roman"/>
                          <a:ea typeface="Times New Roman"/>
                        </a:rPr>
                        <a:t>khi</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b="1" dirty="0" err="1">
                          <a:latin typeface="Times New Roman"/>
                          <a:ea typeface="Times New Roman"/>
                        </a:rPr>
                        <a:t>Bài</a:t>
                      </a:r>
                      <a:r>
                        <a:rPr lang="en-US" sz="1800" b="1" dirty="0">
                          <a:latin typeface="Times New Roman"/>
                          <a:ea typeface="Times New Roman"/>
                        </a:rPr>
                        <a:t> 5</a:t>
                      </a:r>
                      <a:r>
                        <a:rPr lang="en-US" sz="1800" dirty="0">
                          <a:latin typeface="Times New Roman"/>
                          <a:ea typeface="Times New Roman"/>
                        </a:rPr>
                        <a:t>: </a:t>
                      </a:r>
                      <a:r>
                        <a:rPr lang="en-US" sz="1800" dirty="0" err="1">
                          <a:latin typeface="Times New Roman"/>
                          <a:ea typeface="Times New Roman"/>
                        </a:rPr>
                        <a:t>Yêu</a:t>
                      </a:r>
                      <a:r>
                        <a:rPr lang="en-US" sz="1800" dirty="0">
                          <a:latin typeface="Times New Roman"/>
                          <a:ea typeface="Times New Roman"/>
                        </a:rPr>
                        <a:t> </a:t>
                      </a:r>
                      <a:r>
                        <a:rPr lang="en-US" sz="1800" dirty="0" err="1">
                          <a:latin typeface="Times New Roman"/>
                          <a:ea typeface="Times New Roman"/>
                        </a:rPr>
                        <a:t>thương</a:t>
                      </a:r>
                      <a:r>
                        <a:rPr lang="en-US" sz="1800" dirty="0">
                          <a:latin typeface="Times New Roman"/>
                          <a:ea typeface="Times New Roman"/>
                        </a:rPr>
                        <a:t> con </a:t>
                      </a:r>
                      <a:r>
                        <a:rPr lang="en-US" sz="1800" dirty="0" err="1">
                          <a:latin typeface="Times New Roman"/>
                          <a:ea typeface="Times New Roman"/>
                        </a:rPr>
                        <a:t>người</a:t>
                      </a:r>
                      <a:endParaRPr lang="en-US" sz="1800" dirty="0">
                        <a:latin typeface="Times New Roman"/>
                        <a:ea typeface="Times New Roman"/>
                      </a:endParaRP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02615">
                <a:tc vMerge="1">
                  <a:txBody>
                    <a:bodyPr/>
                    <a:lstStyle/>
                    <a:p>
                      <a:endParaRPr lang="en-US"/>
                    </a:p>
                  </a:txBody>
                  <a:tcPr/>
                </a:tc>
                <a:tc>
                  <a:txBody>
                    <a:bodyPr/>
                    <a:lstStyle/>
                    <a:p>
                      <a:pPr>
                        <a:spcAft>
                          <a:spcPts val="0"/>
                        </a:spcAft>
                      </a:pPr>
                      <a:r>
                        <a:rPr lang="en-US" sz="2000" b="1">
                          <a:latin typeface="Times New Roman"/>
                          <a:ea typeface="Times New Roman"/>
                        </a:rPr>
                        <a:t>Bảo tồn di sản văn hóa vùng Kinh Bắc</a:t>
                      </a:r>
                      <a:endParaRPr lang="en-US" sz="2000">
                        <a:latin typeface="Times New Roman"/>
                        <a:ea typeface="Times New Roman"/>
                      </a:endParaRP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Sau</a:t>
                      </a:r>
                      <a:r>
                        <a:rPr lang="en-US" sz="1800" dirty="0">
                          <a:latin typeface="Times New Roman"/>
                          <a:ea typeface="Times New Roman"/>
                        </a:rPr>
                        <a:t> </a:t>
                      </a:r>
                      <a:r>
                        <a:rPr lang="en-US" sz="1800" dirty="0" err="1">
                          <a:latin typeface="Times New Roman"/>
                          <a:ea typeface="Times New Roman"/>
                        </a:rPr>
                        <a:t>khi</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dirty="0" err="1">
                          <a:latin typeface="Times New Roman"/>
                          <a:ea typeface="Times New Roman"/>
                        </a:rPr>
                        <a:t>xong</a:t>
                      </a:r>
                      <a:r>
                        <a:rPr lang="en-US" sz="1800" dirty="0">
                          <a:latin typeface="Times New Roman"/>
                          <a:ea typeface="Times New Roman"/>
                        </a:rPr>
                        <a:t> </a:t>
                      </a:r>
                      <a:r>
                        <a:rPr lang="en-US" sz="1800" b="1" dirty="0" err="1">
                          <a:latin typeface="Times New Roman"/>
                          <a:ea typeface="Times New Roman"/>
                        </a:rPr>
                        <a:t>Bài</a:t>
                      </a:r>
                      <a:r>
                        <a:rPr lang="en-US" sz="1800" b="1" dirty="0">
                          <a:latin typeface="Times New Roman"/>
                          <a:ea typeface="Times New Roman"/>
                        </a:rPr>
                        <a:t> 15</a:t>
                      </a:r>
                      <a:r>
                        <a:rPr lang="en-US" sz="1800" dirty="0">
                          <a:latin typeface="Times New Roman"/>
                          <a:ea typeface="Times New Roman"/>
                        </a:rPr>
                        <a:t>: </a:t>
                      </a:r>
                      <a:r>
                        <a:rPr lang="en-US" sz="1800" dirty="0" err="1">
                          <a:latin typeface="Times New Roman"/>
                          <a:ea typeface="Times New Roman"/>
                        </a:rPr>
                        <a:t>Bảo</a:t>
                      </a:r>
                      <a:r>
                        <a:rPr lang="en-US" sz="1800" dirty="0">
                          <a:latin typeface="Times New Roman"/>
                          <a:ea typeface="Times New Roman"/>
                        </a:rPr>
                        <a:t> </a:t>
                      </a:r>
                      <a:r>
                        <a:rPr lang="en-US" sz="1800" dirty="0" err="1">
                          <a:latin typeface="Times New Roman"/>
                          <a:ea typeface="Times New Roman"/>
                        </a:rPr>
                        <a:t>vê</a:t>
                      </a:r>
                      <a:r>
                        <a:rPr lang="en-US" sz="1800" dirty="0">
                          <a:latin typeface="Times New Roman"/>
                          <a:ea typeface="Times New Roman"/>
                        </a:rPr>
                        <a:t>̣ </a:t>
                      </a:r>
                      <a:r>
                        <a:rPr lang="en-US" sz="1800" dirty="0" err="1">
                          <a:latin typeface="Times New Roman"/>
                          <a:ea typeface="Times New Roman"/>
                        </a:rPr>
                        <a:t>di</a:t>
                      </a:r>
                      <a:r>
                        <a:rPr lang="en-US" sz="1800" dirty="0">
                          <a:latin typeface="Times New Roman"/>
                          <a:ea typeface="Times New Roman"/>
                        </a:rPr>
                        <a:t> </a:t>
                      </a:r>
                      <a:r>
                        <a:rPr lang="en-US" sz="1800" dirty="0" err="1">
                          <a:latin typeface="Times New Roman"/>
                          <a:ea typeface="Times New Roman"/>
                        </a:rPr>
                        <a:t>sản</a:t>
                      </a:r>
                      <a:r>
                        <a:rPr lang="en-US" sz="1800" dirty="0">
                          <a:latin typeface="Times New Roman"/>
                          <a:ea typeface="Times New Roman"/>
                        </a:rPr>
                        <a:t> </a:t>
                      </a:r>
                      <a:r>
                        <a:rPr lang="en-US" sz="1800" dirty="0" err="1">
                          <a:latin typeface="Times New Roman"/>
                          <a:ea typeface="Times New Roman"/>
                        </a:rPr>
                        <a:t>văn</a:t>
                      </a:r>
                      <a:r>
                        <a:rPr lang="en-US" sz="1800" dirty="0">
                          <a:latin typeface="Times New Roman"/>
                          <a:ea typeface="Times New Roman"/>
                        </a:rPr>
                        <a:t> </a:t>
                      </a:r>
                      <a:r>
                        <a:rPr lang="en-US" sz="1800" dirty="0" err="1">
                          <a:latin typeface="Times New Roman"/>
                          <a:ea typeface="Times New Roman"/>
                        </a:rPr>
                        <a:t>hóa</a:t>
                      </a:r>
                      <a:endParaRPr lang="en-US" sz="1800" dirty="0">
                        <a:latin typeface="Times New Roman"/>
                        <a:ea typeface="Times New Roman"/>
                      </a:endParaRP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02615">
                <a:tc>
                  <a:txBody>
                    <a:bodyPr/>
                    <a:lstStyle/>
                    <a:p>
                      <a:pPr algn="just">
                        <a:spcAft>
                          <a:spcPts val="0"/>
                        </a:spcAft>
                      </a:pPr>
                      <a:r>
                        <a:rPr lang="en-US" sz="2000" b="1">
                          <a:latin typeface="Times New Roman"/>
                          <a:ea typeface="Times New Roman"/>
                        </a:rPr>
                        <a:t>Tiếng Anh</a:t>
                      </a: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Times New Roman"/>
                        </a:rPr>
                        <a:t>Our Traditional Dish</a:t>
                      </a:r>
                      <a:endParaRPr lang="en-US" sz="2000">
                        <a:latin typeface="Times New Roman"/>
                        <a:ea typeface="Times New Roman"/>
                      </a:endParaRP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Sau</a:t>
                      </a:r>
                      <a:r>
                        <a:rPr lang="en-US" sz="1800" dirty="0">
                          <a:latin typeface="Times New Roman"/>
                          <a:ea typeface="Times New Roman"/>
                        </a:rPr>
                        <a:t> </a:t>
                      </a:r>
                      <a:r>
                        <a:rPr lang="en-US" sz="1800" dirty="0" err="1">
                          <a:latin typeface="Times New Roman"/>
                          <a:ea typeface="Times New Roman"/>
                        </a:rPr>
                        <a:t>khi</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dirty="0" err="1">
                          <a:latin typeface="Times New Roman"/>
                          <a:ea typeface="Times New Roman"/>
                        </a:rPr>
                        <a:t>xong</a:t>
                      </a:r>
                      <a:r>
                        <a:rPr lang="en-US" sz="1800" dirty="0">
                          <a:latin typeface="Times New Roman"/>
                          <a:ea typeface="Times New Roman"/>
                        </a:rPr>
                        <a:t> </a:t>
                      </a:r>
                      <a:r>
                        <a:rPr lang="en-US" sz="1800" b="1" dirty="0">
                          <a:latin typeface="Times New Roman"/>
                          <a:ea typeface="Times New Roman"/>
                        </a:rPr>
                        <a:t>Unit 5</a:t>
                      </a: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602615">
                <a:tc>
                  <a:txBody>
                    <a:bodyPr/>
                    <a:lstStyle/>
                    <a:p>
                      <a:pPr algn="just">
                        <a:spcAft>
                          <a:spcPts val="0"/>
                        </a:spcAft>
                      </a:pPr>
                      <a:r>
                        <a:rPr lang="en-US" sz="2000" b="1" dirty="0" err="1">
                          <a:latin typeface="Times New Roman"/>
                          <a:ea typeface="Times New Roman"/>
                        </a:rPr>
                        <a:t>Lịch</a:t>
                      </a:r>
                      <a:r>
                        <a:rPr lang="en-US" sz="2000" b="1" dirty="0">
                          <a:latin typeface="Times New Roman"/>
                          <a:ea typeface="Times New Roman"/>
                        </a:rPr>
                        <a:t> </a:t>
                      </a:r>
                      <a:r>
                        <a:rPr lang="en-US" sz="2000" b="1" dirty="0" err="1">
                          <a:latin typeface="Times New Roman"/>
                          <a:ea typeface="Times New Roman"/>
                        </a:rPr>
                        <a:t>Sư</a:t>
                      </a:r>
                      <a:r>
                        <a:rPr lang="en-US" sz="2000" b="1" dirty="0">
                          <a:latin typeface="Times New Roman"/>
                          <a:ea typeface="Times New Roman"/>
                        </a:rPr>
                        <a:t>̉</a:t>
                      </a: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2000" b="1">
                          <a:latin typeface="Times New Roman"/>
                          <a:ea typeface="Times New Roman"/>
                        </a:rPr>
                        <a:t>Đô thị cổ Thăng Long – Kẻ chợ và Hội An (thế kỉ XVI-XVIII)</a:t>
                      </a:r>
                      <a:endParaRPr lang="en-US" sz="2000">
                        <a:latin typeface="Times New Roman"/>
                        <a:ea typeface="Times New Roman"/>
                      </a:endParaRP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dirty="0" err="1">
                          <a:latin typeface="Times New Roman"/>
                          <a:ea typeface="Times New Roman"/>
                        </a:rPr>
                        <a:t>Sau</a:t>
                      </a:r>
                      <a:r>
                        <a:rPr lang="en-US" sz="1800" dirty="0">
                          <a:latin typeface="Times New Roman"/>
                          <a:ea typeface="Times New Roman"/>
                        </a:rPr>
                        <a:t> </a:t>
                      </a:r>
                      <a:r>
                        <a:rPr lang="en-US" sz="1800" dirty="0" err="1">
                          <a:latin typeface="Times New Roman"/>
                          <a:ea typeface="Times New Roman"/>
                        </a:rPr>
                        <a:t>khi</a:t>
                      </a:r>
                      <a:r>
                        <a:rPr lang="en-US" sz="1800" dirty="0">
                          <a:latin typeface="Times New Roman"/>
                          <a:ea typeface="Times New Roman"/>
                        </a:rPr>
                        <a:t> </a:t>
                      </a:r>
                      <a:r>
                        <a:rPr lang="en-US" sz="1800" dirty="0" err="1">
                          <a:latin typeface="Times New Roman"/>
                          <a:ea typeface="Times New Roman"/>
                        </a:rPr>
                        <a:t>học</a:t>
                      </a:r>
                      <a:r>
                        <a:rPr lang="en-US" sz="1800" dirty="0">
                          <a:latin typeface="Times New Roman"/>
                          <a:ea typeface="Times New Roman"/>
                        </a:rPr>
                        <a:t> </a:t>
                      </a:r>
                      <a:r>
                        <a:rPr lang="en-US" sz="1800" dirty="0" err="1">
                          <a:latin typeface="Times New Roman"/>
                          <a:ea typeface="Times New Roman"/>
                        </a:rPr>
                        <a:t>xong</a:t>
                      </a:r>
                      <a:r>
                        <a:rPr lang="en-US" sz="1800" dirty="0">
                          <a:latin typeface="Times New Roman"/>
                          <a:ea typeface="Times New Roman"/>
                        </a:rPr>
                        <a:t> </a:t>
                      </a:r>
                      <a:r>
                        <a:rPr lang="en-US" sz="1800" b="1" dirty="0" err="1">
                          <a:latin typeface="Times New Roman"/>
                          <a:ea typeface="Times New Roman"/>
                        </a:rPr>
                        <a:t>Bài</a:t>
                      </a:r>
                      <a:r>
                        <a:rPr lang="en-US" sz="1800" b="1" dirty="0">
                          <a:latin typeface="Times New Roman"/>
                          <a:ea typeface="Times New Roman"/>
                        </a:rPr>
                        <a:t> 23</a:t>
                      </a:r>
                      <a:r>
                        <a:rPr lang="en-US" sz="1800" dirty="0">
                          <a:latin typeface="Times New Roman"/>
                          <a:ea typeface="Times New Roman"/>
                        </a:rPr>
                        <a:t>: </a:t>
                      </a:r>
                      <a:r>
                        <a:rPr lang="en-US" sz="1800" dirty="0" err="1">
                          <a:latin typeface="Times New Roman"/>
                          <a:ea typeface="Times New Roman"/>
                        </a:rPr>
                        <a:t>Kinh</a:t>
                      </a:r>
                      <a:r>
                        <a:rPr lang="en-US" sz="1800" dirty="0">
                          <a:latin typeface="Times New Roman"/>
                          <a:ea typeface="Times New Roman"/>
                        </a:rPr>
                        <a:t> </a:t>
                      </a:r>
                      <a:r>
                        <a:rPr lang="en-US" sz="1800" dirty="0" err="1">
                          <a:latin typeface="Times New Roman"/>
                          <a:ea typeface="Times New Roman"/>
                        </a:rPr>
                        <a:t>tê</a:t>
                      </a:r>
                      <a:r>
                        <a:rPr lang="en-US" sz="1800" dirty="0">
                          <a:latin typeface="Times New Roman"/>
                          <a:ea typeface="Times New Roman"/>
                        </a:rPr>
                        <a:t>́ – </a:t>
                      </a:r>
                      <a:r>
                        <a:rPr lang="en-US" sz="1800" dirty="0" err="1">
                          <a:latin typeface="Times New Roman"/>
                          <a:ea typeface="Times New Roman"/>
                        </a:rPr>
                        <a:t>Văn</a:t>
                      </a:r>
                      <a:r>
                        <a:rPr lang="en-US" sz="1800" dirty="0">
                          <a:latin typeface="Times New Roman"/>
                          <a:ea typeface="Times New Roman"/>
                        </a:rPr>
                        <a:t> </a:t>
                      </a:r>
                      <a:r>
                        <a:rPr lang="en-US" sz="1800" dirty="0" err="1">
                          <a:latin typeface="Times New Roman"/>
                          <a:ea typeface="Times New Roman"/>
                        </a:rPr>
                        <a:t>hóa</a:t>
                      </a:r>
                      <a:r>
                        <a:rPr lang="en-US" sz="1800" dirty="0">
                          <a:latin typeface="Times New Roman"/>
                          <a:ea typeface="Times New Roman"/>
                        </a:rPr>
                        <a:t> </a:t>
                      </a:r>
                      <a:r>
                        <a:rPr lang="en-US" sz="1800" dirty="0" err="1">
                          <a:latin typeface="Times New Roman"/>
                          <a:ea typeface="Times New Roman"/>
                        </a:rPr>
                        <a:t>thê</a:t>
                      </a:r>
                      <a:r>
                        <a:rPr lang="en-US" sz="1800" dirty="0">
                          <a:latin typeface="Times New Roman"/>
                          <a:ea typeface="Times New Roman"/>
                        </a:rPr>
                        <a:t>́ </a:t>
                      </a:r>
                      <a:r>
                        <a:rPr lang="en-US" sz="1800" dirty="0" err="1">
                          <a:latin typeface="Times New Roman"/>
                          <a:ea typeface="Times New Roman"/>
                        </a:rPr>
                        <a:t>ki</a:t>
                      </a:r>
                      <a:r>
                        <a:rPr lang="en-US" sz="1800" dirty="0">
                          <a:latin typeface="Times New Roman"/>
                          <a:ea typeface="Times New Roman"/>
                        </a:rPr>
                        <a:t>̉ XVI-XVIII</a:t>
                      </a:r>
                    </a:p>
                  </a:txBody>
                  <a:tcPr marL="3938" marR="393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6244344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819400" cy="838200"/>
          </a:xfrm>
          <a:solidFill>
            <a:schemeClr val="bg1"/>
          </a:solidFill>
        </p:spPr>
        <p:txBody>
          <a:bodyPr/>
          <a:lstStyle/>
          <a:p>
            <a:r>
              <a:rPr lang="en-US" b="1" dirty="0" smtClean="0">
                <a:latin typeface="Times New Roman" pitchFamily="18" charset="0"/>
                <a:cs typeface="Times New Roman" pitchFamily="18" charset="0"/>
              </a:rPr>
              <a:t>KHỐI LỚP 8</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55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865832436"/>
              </p:ext>
            </p:extLst>
          </p:nvPr>
        </p:nvGraphicFramePr>
        <p:xfrm>
          <a:off x="0" y="809106"/>
          <a:ext cx="9144000" cy="6048894"/>
        </p:xfrm>
        <a:graphic>
          <a:graphicData uri="http://schemas.openxmlformats.org/drawingml/2006/table">
            <a:tbl>
              <a:tblPr/>
              <a:tblGrid>
                <a:gridCol w="1143000">
                  <a:extLst>
                    <a:ext uri="{9D8B030D-6E8A-4147-A177-3AD203B41FA5}">
                      <a16:colId xmlns:a16="http://schemas.microsoft.com/office/drawing/2014/main" val="20000"/>
                    </a:ext>
                  </a:extLst>
                </a:gridCol>
                <a:gridCol w="3568353">
                  <a:extLst>
                    <a:ext uri="{9D8B030D-6E8A-4147-A177-3AD203B41FA5}">
                      <a16:colId xmlns:a16="http://schemas.microsoft.com/office/drawing/2014/main" val="20001"/>
                    </a:ext>
                  </a:extLst>
                </a:gridCol>
                <a:gridCol w="4432647">
                  <a:extLst>
                    <a:ext uri="{9D8B030D-6E8A-4147-A177-3AD203B41FA5}">
                      <a16:colId xmlns:a16="http://schemas.microsoft.com/office/drawing/2014/main" val="20002"/>
                    </a:ext>
                  </a:extLst>
                </a:gridCol>
              </a:tblGrid>
              <a:tr h="221673">
                <a:tc>
                  <a:txBody>
                    <a:bodyPr/>
                    <a:lstStyle/>
                    <a:p>
                      <a:pPr algn="ctr">
                        <a:spcAft>
                          <a:spcPts val="0"/>
                        </a:spcAft>
                      </a:pPr>
                      <a:r>
                        <a:rPr lang="en-US" sz="1600" b="1" dirty="0">
                          <a:latin typeface="Times New Roman"/>
                          <a:ea typeface="Times New Roman"/>
                        </a:rPr>
                        <a:t>MÔN</a:t>
                      </a:r>
                      <a:endParaRPr lang="en-US" sz="16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rPr>
                        <a:t>CHỦ ĐỀ</a:t>
                      </a:r>
                      <a:endParaRPr lang="en-US" sz="16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err="1">
                          <a:latin typeface="Times New Roman"/>
                          <a:ea typeface="Times New Roman"/>
                        </a:rPr>
                        <a:t>Thời</a:t>
                      </a:r>
                      <a:r>
                        <a:rPr lang="en-US" sz="1600" b="1" dirty="0">
                          <a:latin typeface="Times New Roman"/>
                          <a:ea typeface="Times New Roman"/>
                        </a:rPr>
                        <a:t> </a:t>
                      </a:r>
                      <a:r>
                        <a:rPr lang="en-US" sz="1600" b="1" dirty="0" err="1">
                          <a:latin typeface="Times New Roman"/>
                          <a:ea typeface="Times New Roman"/>
                        </a:rPr>
                        <a:t>điểm</a:t>
                      </a:r>
                      <a:r>
                        <a:rPr lang="en-US" sz="1600" b="1" dirty="0">
                          <a:latin typeface="Times New Roman"/>
                          <a:ea typeface="Times New Roman"/>
                        </a:rPr>
                        <a:t> </a:t>
                      </a:r>
                      <a:r>
                        <a:rPr lang="en-US" sz="1600" b="1" dirty="0" err="1">
                          <a:latin typeface="Times New Roman"/>
                          <a:ea typeface="Times New Roman"/>
                        </a:rPr>
                        <a:t>bắt</a:t>
                      </a:r>
                      <a:r>
                        <a:rPr lang="en-US" sz="1600" b="1" dirty="0">
                          <a:latin typeface="Times New Roman"/>
                          <a:ea typeface="Times New Roman"/>
                        </a:rPr>
                        <a:t> </a:t>
                      </a:r>
                      <a:r>
                        <a:rPr lang="en-US" sz="1600" b="1" dirty="0" err="1">
                          <a:latin typeface="Times New Roman"/>
                          <a:ea typeface="Times New Roman"/>
                        </a:rPr>
                        <a:t>đầu</a:t>
                      </a:r>
                      <a:r>
                        <a:rPr lang="en-US" sz="1600" b="1" dirty="0">
                          <a:latin typeface="Times New Roman"/>
                          <a:ea typeface="Times New Roman"/>
                        </a:rPr>
                        <a:t> </a:t>
                      </a:r>
                      <a:r>
                        <a:rPr lang="en-US" sz="1600" b="1" dirty="0" err="1">
                          <a:latin typeface="Times New Roman"/>
                          <a:ea typeface="Times New Roman"/>
                        </a:rPr>
                        <a:t>theo</a:t>
                      </a:r>
                      <a:r>
                        <a:rPr lang="en-US" sz="1600" b="1" dirty="0">
                          <a:latin typeface="Times New Roman"/>
                          <a:ea typeface="Times New Roman"/>
                        </a:rPr>
                        <a:t> SGK</a:t>
                      </a:r>
                      <a:endParaRPr lang="en-US" sz="16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1673">
                <a:tc rowSpan="2">
                  <a:txBody>
                    <a:bodyPr/>
                    <a:lstStyle/>
                    <a:p>
                      <a:pPr algn="just">
                        <a:spcAft>
                          <a:spcPts val="0"/>
                        </a:spcAft>
                      </a:pPr>
                      <a:r>
                        <a:rPr lang="en-US" sz="1600" b="1" dirty="0" err="1">
                          <a:latin typeface="Times New Roman"/>
                          <a:ea typeface="Times New Roman"/>
                        </a:rPr>
                        <a:t>Toán</a:t>
                      </a:r>
                      <a:endParaRPr lang="en-US" sz="1600" b="1" dirty="0">
                        <a:latin typeface="Times New Roman"/>
                        <a:ea typeface="Times New Roman"/>
                      </a:endParaRP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dirty="0" err="1">
                          <a:latin typeface="Times New Roman"/>
                          <a:ea typeface="Times New Roman"/>
                        </a:rPr>
                        <a:t>Trục</a:t>
                      </a:r>
                      <a:r>
                        <a:rPr lang="en-US" sz="1600" b="1" dirty="0">
                          <a:latin typeface="Times New Roman"/>
                          <a:ea typeface="Times New Roman"/>
                        </a:rPr>
                        <a:t> </a:t>
                      </a:r>
                      <a:r>
                        <a:rPr lang="en-US" sz="1600" b="1" dirty="0" err="1">
                          <a:latin typeface="Times New Roman"/>
                          <a:ea typeface="Times New Roman"/>
                        </a:rPr>
                        <a:t>đối</a:t>
                      </a:r>
                      <a:r>
                        <a:rPr lang="en-US" sz="1600" b="1" dirty="0">
                          <a:latin typeface="Times New Roman"/>
                          <a:ea typeface="Times New Roman"/>
                        </a:rPr>
                        <a:t> </a:t>
                      </a:r>
                      <a:r>
                        <a:rPr lang="en-US" sz="1600" b="1" dirty="0" err="1">
                          <a:latin typeface="Times New Roman"/>
                          <a:ea typeface="Times New Roman"/>
                        </a:rPr>
                        <a:t>xứng</a:t>
                      </a:r>
                      <a:endParaRPr lang="en-US" sz="1600" dirty="0">
                        <a:latin typeface="Times New Roman"/>
                        <a:ea typeface="Times New Roman"/>
                      </a:endParaRP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dirty="0" err="1">
                          <a:latin typeface="Times New Roman"/>
                          <a:ea typeface="Times New Roman"/>
                        </a:rPr>
                        <a:t>Sau</a:t>
                      </a:r>
                      <a:r>
                        <a:rPr lang="en-US" sz="1600" dirty="0">
                          <a:latin typeface="Times New Roman"/>
                          <a:ea typeface="Times New Roman"/>
                        </a:rPr>
                        <a:t> </a:t>
                      </a:r>
                      <a:r>
                        <a:rPr lang="en-US" sz="1600" dirty="0" err="1">
                          <a:latin typeface="Times New Roman"/>
                          <a:ea typeface="Times New Roman"/>
                        </a:rPr>
                        <a:t>khi</a:t>
                      </a:r>
                      <a:r>
                        <a:rPr lang="en-US" sz="1600" dirty="0">
                          <a:latin typeface="Times New Roman"/>
                          <a:ea typeface="Times New Roman"/>
                        </a:rPr>
                        <a:t> </a:t>
                      </a:r>
                      <a:r>
                        <a:rPr lang="en-US" sz="1600" dirty="0" err="1">
                          <a:latin typeface="Times New Roman"/>
                          <a:ea typeface="Times New Roman"/>
                        </a:rPr>
                        <a:t>học</a:t>
                      </a:r>
                      <a:r>
                        <a:rPr lang="en-US" sz="1600" dirty="0">
                          <a:latin typeface="Times New Roman"/>
                          <a:ea typeface="Times New Roman"/>
                        </a:rPr>
                        <a:t> </a:t>
                      </a:r>
                      <a:r>
                        <a:rPr lang="en-US" sz="1600" dirty="0" err="1">
                          <a:latin typeface="Times New Roman"/>
                          <a:ea typeface="Times New Roman"/>
                        </a:rPr>
                        <a:t>xong</a:t>
                      </a:r>
                      <a:r>
                        <a:rPr lang="en-US" sz="1600" dirty="0">
                          <a:latin typeface="Times New Roman"/>
                          <a:ea typeface="Times New Roman"/>
                        </a:rPr>
                        <a:t> </a:t>
                      </a:r>
                      <a:r>
                        <a:rPr lang="en-US" sz="1600" b="1" dirty="0" err="1">
                          <a:latin typeface="Times New Roman"/>
                          <a:ea typeface="Times New Roman"/>
                        </a:rPr>
                        <a:t>Bài</a:t>
                      </a:r>
                      <a:r>
                        <a:rPr lang="en-US" sz="1600" b="1" dirty="0">
                          <a:latin typeface="Times New Roman"/>
                          <a:ea typeface="Times New Roman"/>
                        </a:rPr>
                        <a:t> 5, </a:t>
                      </a:r>
                      <a:r>
                        <a:rPr lang="en-US" sz="1600" b="1" dirty="0" err="1">
                          <a:latin typeface="Times New Roman"/>
                          <a:ea typeface="Times New Roman"/>
                        </a:rPr>
                        <a:t>Chương</a:t>
                      </a:r>
                      <a:r>
                        <a:rPr lang="en-US" sz="1600" b="1" dirty="0">
                          <a:latin typeface="Times New Roman"/>
                          <a:ea typeface="Times New Roman"/>
                        </a:rPr>
                        <a:t> 1</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1673">
                <a:tc vMerge="1">
                  <a:txBody>
                    <a:bodyPr/>
                    <a:lstStyle/>
                    <a:p>
                      <a:endParaRPr lang="en-US"/>
                    </a:p>
                  </a:txBody>
                  <a:tcPr/>
                </a:tc>
                <a:tc>
                  <a:txBody>
                    <a:bodyPr/>
                    <a:lstStyle/>
                    <a:p>
                      <a:pPr algn="just">
                        <a:spcAft>
                          <a:spcPts val="0"/>
                        </a:spcAft>
                      </a:pPr>
                      <a:r>
                        <a:rPr lang="en-US" sz="1600" b="1">
                          <a:latin typeface="Times New Roman"/>
                          <a:ea typeface="Times New Roman"/>
                        </a:rPr>
                        <a:t>Diện tích đa giác</a:t>
                      </a:r>
                      <a:endParaRPr lang="en-US" sz="1600">
                        <a:latin typeface="Times New Roman"/>
                        <a:ea typeface="Times New Roman"/>
                      </a:endParaRP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dirty="0" err="1">
                          <a:latin typeface="Times New Roman"/>
                          <a:ea typeface="Times New Roman"/>
                        </a:rPr>
                        <a:t>Sau</a:t>
                      </a:r>
                      <a:r>
                        <a:rPr lang="en-US" sz="1600" dirty="0">
                          <a:latin typeface="Times New Roman"/>
                          <a:ea typeface="Times New Roman"/>
                        </a:rPr>
                        <a:t> </a:t>
                      </a:r>
                      <a:r>
                        <a:rPr lang="en-US" sz="1600" dirty="0" err="1">
                          <a:latin typeface="Times New Roman"/>
                          <a:ea typeface="Times New Roman"/>
                        </a:rPr>
                        <a:t>khi</a:t>
                      </a:r>
                      <a:r>
                        <a:rPr lang="en-US" sz="1600" dirty="0">
                          <a:latin typeface="Times New Roman"/>
                          <a:ea typeface="Times New Roman"/>
                        </a:rPr>
                        <a:t> </a:t>
                      </a:r>
                      <a:r>
                        <a:rPr lang="en-US" sz="1600" dirty="0" err="1">
                          <a:latin typeface="Times New Roman"/>
                          <a:ea typeface="Times New Roman"/>
                        </a:rPr>
                        <a:t>kết</a:t>
                      </a:r>
                      <a:r>
                        <a:rPr lang="en-US" sz="1600" dirty="0">
                          <a:latin typeface="Times New Roman"/>
                          <a:ea typeface="Times New Roman"/>
                        </a:rPr>
                        <a:t> </a:t>
                      </a:r>
                      <a:r>
                        <a:rPr lang="en-US" sz="1600" dirty="0" err="1">
                          <a:latin typeface="Times New Roman"/>
                          <a:ea typeface="Times New Roman"/>
                        </a:rPr>
                        <a:t>thúc</a:t>
                      </a:r>
                      <a:r>
                        <a:rPr lang="en-US" sz="1600" dirty="0">
                          <a:latin typeface="Times New Roman"/>
                          <a:ea typeface="Times New Roman"/>
                        </a:rPr>
                        <a:t> </a:t>
                      </a:r>
                      <a:r>
                        <a:rPr lang="en-US" sz="1600" b="1" dirty="0" err="1">
                          <a:latin typeface="Times New Roman"/>
                          <a:ea typeface="Times New Roman"/>
                        </a:rPr>
                        <a:t>Chương</a:t>
                      </a:r>
                      <a:r>
                        <a:rPr lang="en-US" sz="1600" b="1" dirty="0">
                          <a:latin typeface="Times New Roman"/>
                          <a:ea typeface="Times New Roman"/>
                        </a:rPr>
                        <a:t> “</a:t>
                      </a:r>
                      <a:r>
                        <a:rPr lang="en-US" sz="1600" b="1" dirty="0" err="1">
                          <a:latin typeface="Times New Roman"/>
                          <a:ea typeface="Times New Roman"/>
                        </a:rPr>
                        <a:t>Tư</a:t>
                      </a:r>
                      <a:r>
                        <a:rPr lang="en-US" sz="1600" b="1" dirty="0">
                          <a:latin typeface="Times New Roman"/>
                          <a:ea typeface="Times New Roman"/>
                        </a:rPr>
                        <a:t>́ </a:t>
                      </a:r>
                      <a:r>
                        <a:rPr lang="en-US" sz="1600" b="1" dirty="0" err="1">
                          <a:latin typeface="Times New Roman"/>
                          <a:ea typeface="Times New Roman"/>
                        </a:rPr>
                        <a:t>giác</a:t>
                      </a:r>
                      <a:r>
                        <a:rPr lang="en-US" sz="1600" b="1" dirty="0">
                          <a:latin typeface="Times New Roman"/>
                          <a:ea typeface="Times New Roman"/>
                        </a:rPr>
                        <a:t>”</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8618">
                <a:tc>
                  <a:txBody>
                    <a:bodyPr/>
                    <a:lstStyle/>
                    <a:p>
                      <a:pPr algn="just">
                        <a:spcAft>
                          <a:spcPts val="0"/>
                        </a:spcAft>
                      </a:pPr>
                      <a:r>
                        <a:rPr lang="en-US" sz="1600" b="1">
                          <a:latin typeface="Times New Roman"/>
                          <a:ea typeface="Times New Roman"/>
                        </a:rPr>
                        <a:t>Vật lí</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dirty="0" err="1">
                          <a:latin typeface="Times New Roman"/>
                          <a:ea typeface="Times New Roman"/>
                        </a:rPr>
                        <a:t>Chê</a:t>
                      </a:r>
                      <a:r>
                        <a:rPr lang="en-US" sz="1600" b="1" dirty="0">
                          <a:latin typeface="Times New Roman"/>
                          <a:ea typeface="Times New Roman"/>
                        </a:rPr>
                        <a:t>́ </a:t>
                      </a:r>
                      <a:r>
                        <a:rPr lang="en-US" sz="1600" b="1" dirty="0" err="1">
                          <a:latin typeface="Times New Roman"/>
                          <a:ea typeface="Times New Roman"/>
                        </a:rPr>
                        <a:t>tạo</a:t>
                      </a:r>
                      <a:r>
                        <a:rPr lang="en-US" sz="1600" b="1" dirty="0">
                          <a:latin typeface="Times New Roman"/>
                          <a:ea typeface="Times New Roman"/>
                        </a:rPr>
                        <a:t> </a:t>
                      </a:r>
                      <a:r>
                        <a:rPr lang="en-US" sz="1600" b="1" dirty="0" err="1">
                          <a:latin typeface="Times New Roman"/>
                          <a:ea typeface="Times New Roman"/>
                        </a:rPr>
                        <a:t>máy</a:t>
                      </a:r>
                      <a:r>
                        <a:rPr lang="en-US" sz="1600" b="1" dirty="0">
                          <a:latin typeface="Times New Roman"/>
                          <a:ea typeface="Times New Roman"/>
                        </a:rPr>
                        <a:t> </a:t>
                      </a:r>
                      <a:r>
                        <a:rPr lang="en-US" sz="1600" b="1" dirty="0" err="1">
                          <a:latin typeface="Times New Roman"/>
                          <a:ea typeface="Times New Roman"/>
                        </a:rPr>
                        <a:t>sấy</a:t>
                      </a:r>
                      <a:r>
                        <a:rPr lang="en-US" sz="1600" b="1" dirty="0">
                          <a:latin typeface="Times New Roman"/>
                          <a:ea typeface="Times New Roman"/>
                        </a:rPr>
                        <a:t> </a:t>
                      </a:r>
                      <a:r>
                        <a:rPr lang="en-US" sz="1600" b="1" dirty="0" err="1">
                          <a:latin typeface="Times New Roman"/>
                          <a:ea typeface="Times New Roman"/>
                        </a:rPr>
                        <a:t>nông</a:t>
                      </a:r>
                      <a:r>
                        <a:rPr lang="en-US" sz="1600" b="1" dirty="0">
                          <a:latin typeface="Times New Roman"/>
                          <a:ea typeface="Times New Roman"/>
                        </a:rPr>
                        <a:t> </a:t>
                      </a:r>
                      <a:r>
                        <a:rPr lang="en-US" sz="1600" b="1" dirty="0" err="1">
                          <a:latin typeface="Times New Roman"/>
                          <a:ea typeface="Times New Roman"/>
                        </a:rPr>
                        <a:t>sản</a:t>
                      </a:r>
                      <a:r>
                        <a:rPr lang="en-US" sz="1600" b="1" dirty="0">
                          <a:latin typeface="Times New Roman"/>
                          <a:ea typeface="Times New Roman"/>
                        </a:rPr>
                        <a:t> </a:t>
                      </a:r>
                      <a:r>
                        <a:rPr lang="en-US" sz="1600" b="1" dirty="0" err="1">
                          <a:latin typeface="Times New Roman"/>
                          <a:ea typeface="Times New Roman"/>
                        </a:rPr>
                        <a:t>dùng</a:t>
                      </a:r>
                      <a:r>
                        <a:rPr lang="en-US" sz="1600" b="1" dirty="0">
                          <a:latin typeface="Times New Roman"/>
                          <a:ea typeface="Times New Roman"/>
                        </a:rPr>
                        <a:t> </a:t>
                      </a:r>
                      <a:r>
                        <a:rPr lang="en-US" sz="1600" b="1" dirty="0" err="1">
                          <a:latin typeface="Times New Roman"/>
                          <a:ea typeface="Times New Roman"/>
                        </a:rPr>
                        <a:t>năng</a:t>
                      </a:r>
                      <a:r>
                        <a:rPr lang="en-US" sz="1600" b="1" dirty="0">
                          <a:latin typeface="Times New Roman"/>
                          <a:ea typeface="Times New Roman"/>
                        </a:rPr>
                        <a:t> </a:t>
                      </a:r>
                      <a:r>
                        <a:rPr lang="en-US" sz="1600" b="1" dirty="0" err="1">
                          <a:latin typeface="Times New Roman"/>
                          <a:ea typeface="Times New Roman"/>
                        </a:rPr>
                        <a:t>lượnng</a:t>
                      </a:r>
                      <a:r>
                        <a:rPr lang="en-US" sz="1600" b="1" dirty="0">
                          <a:latin typeface="Times New Roman"/>
                          <a:ea typeface="Times New Roman"/>
                        </a:rPr>
                        <a:t> </a:t>
                      </a:r>
                      <a:r>
                        <a:rPr lang="en-US" sz="1600" b="1" dirty="0" err="1">
                          <a:latin typeface="Times New Roman"/>
                          <a:ea typeface="Times New Roman"/>
                        </a:rPr>
                        <a:t>mặt</a:t>
                      </a:r>
                      <a:r>
                        <a:rPr lang="en-US" sz="1600" b="1" dirty="0">
                          <a:latin typeface="Times New Roman"/>
                          <a:ea typeface="Times New Roman"/>
                        </a:rPr>
                        <a:t> </a:t>
                      </a:r>
                      <a:r>
                        <a:rPr lang="en-US" sz="1600" b="1" dirty="0" err="1">
                          <a:latin typeface="Times New Roman"/>
                          <a:ea typeface="Times New Roman"/>
                        </a:rPr>
                        <a:t>trời</a:t>
                      </a:r>
                      <a:endParaRPr lang="en-US" sz="1600" dirty="0">
                        <a:latin typeface="Times New Roman"/>
                        <a:ea typeface="Times New Roman"/>
                      </a:endParaRP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dirty="0" err="1">
                          <a:latin typeface="Times New Roman"/>
                          <a:ea typeface="Times New Roman"/>
                        </a:rPr>
                        <a:t>Sau</a:t>
                      </a:r>
                      <a:r>
                        <a:rPr lang="en-US" sz="1600" dirty="0">
                          <a:latin typeface="Times New Roman"/>
                          <a:ea typeface="Times New Roman"/>
                        </a:rPr>
                        <a:t> </a:t>
                      </a:r>
                      <a:r>
                        <a:rPr lang="en-US" sz="1600" dirty="0" err="1">
                          <a:latin typeface="Times New Roman"/>
                          <a:ea typeface="Times New Roman"/>
                        </a:rPr>
                        <a:t>khi</a:t>
                      </a:r>
                      <a:r>
                        <a:rPr lang="en-US" sz="1600" dirty="0">
                          <a:latin typeface="Times New Roman"/>
                          <a:ea typeface="Times New Roman"/>
                        </a:rPr>
                        <a:t> </a:t>
                      </a:r>
                      <a:r>
                        <a:rPr lang="en-US" sz="1600" dirty="0" err="1">
                          <a:latin typeface="Times New Roman"/>
                          <a:ea typeface="Times New Roman"/>
                        </a:rPr>
                        <a:t>học</a:t>
                      </a:r>
                      <a:r>
                        <a:rPr lang="en-US" sz="1600" dirty="0">
                          <a:latin typeface="Times New Roman"/>
                          <a:ea typeface="Times New Roman"/>
                        </a:rPr>
                        <a:t> </a:t>
                      </a:r>
                      <a:r>
                        <a:rPr lang="en-US" sz="1600" dirty="0" err="1">
                          <a:latin typeface="Times New Roman"/>
                          <a:ea typeface="Times New Roman"/>
                        </a:rPr>
                        <a:t>xong</a:t>
                      </a:r>
                      <a:r>
                        <a:rPr lang="en-US" sz="1600" dirty="0">
                          <a:latin typeface="Times New Roman"/>
                          <a:ea typeface="Times New Roman"/>
                        </a:rPr>
                        <a:t> </a:t>
                      </a:r>
                      <a:r>
                        <a:rPr lang="en-US" sz="1600" b="1" dirty="0" err="1">
                          <a:latin typeface="Times New Roman"/>
                          <a:ea typeface="Times New Roman"/>
                        </a:rPr>
                        <a:t>Bài</a:t>
                      </a:r>
                      <a:r>
                        <a:rPr lang="en-US" sz="1600" b="1" dirty="0">
                          <a:latin typeface="Times New Roman"/>
                          <a:ea typeface="Times New Roman"/>
                        </a:rPr>
                        <a:t> 23</a:t>
                      </a:r>
                      <a:r>
                        <a:rPr lang="en-US" sz="1600" dirty="0">
                          <a:latin typeface="Times New Roman"/>
                          <a:ea typeface="Times New Roman"/>
                        </a:rPr>
                        <a:t>: </a:t>
                      </a:r>
                      <a:r>
                        <a:rPr lang="en-US" sz="1600" dirty="0" err="1">
                          <a:latin typeface="Times New Roman"/>
                          <a:ea typeface="Times New Roman"/>
                        </a:rPr>
                        <a:t>Đối</a:t>
                      </a:r>
                      <a:r>
                        <a:rPr lang="en-US" sz="1600" dirty="0">
                          <a:latin typeface="Times New Roman"/>
                          <a:ea typeface="Times New Roman"/>
                        </a:rPr>
                        <a:t> </a:t>
                      </a:r>
                      <a:r>
                        <a:rPr lang="en-US" sz="1600" dirty="0" err="1">
                          <a:latin typeface="Times New Roman"/>
                          <a:ea typeface="Times New Roman"/>
                        </a:rPr>
                        <a:t>lưu</a:t>
                      </a:r>
                      <a:r>
                        <a:rPr lang="en-US" sz="1600" dirty="0">
                          <a:latin typeface="Times New Roman"/>
                          <a:ea typeface="Times New Roman"/>
                        </a:rPr>
                        <a:t>, </a:t>
                      </a:r>
                      <a:r>
                        <a:rPr lang="en-US" sz="1600" dirty="0" err="1">
                          <a:latin typeface="Times New Roman"/>
                          <a:ea typeface="Times New Roman"/>
                        </a:rPr>
                        <a:t>Bức</a:t>
                      </a:r>
                      <a:r>
                        <a:rPr lang="en-US" sz="1600" dirty="0">
                          <a:latin typeface="Times New Roman"/>
                          <a:ea typeface="Times New Roman"/>
                        </a:rPr>
                        <a:t> </a:t>
                      </a:r>
                      <a:r>
                        <a:rPr lang="en-US" sz="1600" dirty="0" err="1">
                          <a:latin typeface="Times New Roman"/>
                          <a:ea typeface="Times New Roman"/>
                        </a:rPr>
                        <a:t>xa</a:t>
                      </a:r>
                      <a:r>
                        <a:rPr lang="en-US" sz="1600" dirty="0">
                          <a:latin typeface="Times New Roman"/>
                          <a:ea typeface="Times New Roman"/>
                        </a:rPr>
                        <a:t>̣</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7782">
                <a:tc rowSpan="2">
                  <a:txBody>
                    <a:bodyPr/>
                    <a:lstStyle/>
                    <a:p>
                      <a:pPr algn="just">
                        <a:spcAft>
                          <a:spcPts val="0"/>
                        </a:spcAft>
                      </a:pPr>
                      <a:r>
                        <a:rPr lang="en-US" sz="1600" b="1">
                          <a:latin typeface="Times New Roman"/>
                          <a:ea typeface="Times New Roman"/>
                        </a:rPr>
                        <a:t>Hoá học</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dirty="0" err="1">
                          <a:latin typeface="Times New Roman"/>
                          <a:ea typeface="Times New Roman"/>
                        </a:rPr>
                        <a:t>Pha</a:t>
                      </a:r>
                      <a:r>
                        <a:rPr lang="en-US" sz="1600" b="1" dirty="0">
                          <a:latin typeface="Times New Roman"/>
                          <a:ea typeface="Times New Roman"/>
                        </a:rPr>
                        <a:t> </a:t>
                      </a:r>
                      <a:r>
                        <a:rPr lang="en-US" sz="1600" b="1" dirty="0" err="1">
                          <a:latin typeface="Times New Roman"/>
                          <a:ea typeface="Times New Roman"/>
                        </a:rPr>
                        <a:t>chê</a:t>
                      </a:r>
                      <a:r>
                        <a:rPr lang="en-US" sz="1600" b="1" dirty="0">
                          <a:latin typeface="Times New Roman"/>
                          <a:ea typeface="Times New Roman"/>
                        </a:rPr>
                        <a:t>́ </a:t>
                      </a:r>
                      <a:r>
                        <a:rPr lang="en-US" sz="1600" b="1" dirty="0" err="1">
                          <a:latin typeface="Times New Roman"/>
                          <a:ea typeface="Times New Roman"/>
                        </a:rPr>
                        <a:t>nước</a:t>
                      </a:r>
                      <a:r>
                        <a:rPr lang="en-US" sz="1600" b="1" dirty="0">
                          <a:latin typeface="Times New Roman"/>
                          <a:ea typeface="Times New Roman"/>
                        </a:rPr>
                        <a:t> </a:t>
                      </a:r>
                      <a:r>
                        <a:rPr lang="en-US" sz="1600" b="1" dirty="0" err="1">
                          <a:latin typeface="Times New Roman"/>
                          <a:ea typeface="Times New Roman"/>
                        </a:rPr>
                        <a:t>muối</a:t>
                      </a:r>
                      <a:r>
                        <a:rPr lang="en-US" sz="1600" b="1" dirty="0">
                          <a:latin typeface="Times New Roman"/>
                          <a:ea typeface="Times New Roman"/>
                        </a:rPr>
                        <a:t> </a:t>
                      </a:r>
                      <a:r>
                        <a:rPr lang="en-US" sz="1600" b="1" dirty="0" err="1">
                          <a:latin typeface="Times New Roman"/>
                          <a:ea typeface="Times New Roman"/>
                        </a:rPr>
                        <a:t>sinh</a:t>
                      </a:r>
                      <a:r>
                        <a:rPr lang="en-US" sz="1600" b="1" dirty="0">
                          <a:latin typeface="Times New Roman"/>
                          <a:ea typeface="Times New Roman"/>
                        </a:rPr>
                        <a:t> lí – Dung </a:t>
                      </a:r>
                      <a:r>
                        <a:rPr lang="en-US" sz="1600" b="1" dirty="0" err="1">
                          <a:latin typeface="Times New Roman"/>
                          <a:ea typeface="Times New Roman"/>
                        </a:rPr>
                        <a:t>dịch</a:t>
                      </a:r>
                      <a:r>
                        <a:rPr lang="en-US" sz="1600" b="1" dirty="0">
                          <a:latin typeface="Times New Roman"/>
                          <a:ea typeface="Times New Roman"/>
                        </a:rPr>
                        <a:t> </a:t>
                      </a:r>
                      <a:r>
                        <a:rPr lang="en-US" sz="1600" b="1" dirty="0" err="1">
                          <a:latin typeface="Times New Roman"/>
                          <a:ea typeface="Times New Roman"/>
                        </a:rPr>
                        <a:t>Oresol</a:t>
                      </a:r>
                      <a:endParaRPr lang="en-US" sz="1600" dirty="0">
                        <a:latin typeface="Times New Roman"/>
                        <a:ea typeface="Times New Roman"/>
                      </a:endParaRP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dirty="0" err="1">
                          <a:latin typeface="Times New Roman"/>
                          <a:ea typeface="Times New Roman"/>
                        </a:rPr>
                        <a:t>Sau</a:t>
                      </a:r>
                      <a:r>
                        <a:rPr lang="en-US" sz="1600" dirty="0">
                          <a:latin typeface="Times New Roman"/>
                          <a:ea typeface="Times New Roman"/>
                        </a:rPr>
                        <a:t> </a:t>
                      </a:r>
                      <a:r>
                        <a:rPr lang="en-US" sz="1600" dirty="0" err="1">
                          <a:latin typeface="Times New Roman"/>
                          <a:ea typeface="Times New Roman"/>
                        </a:rPr>
                        <a:t>khi</a:t>
                      </a:r>
                      <a:r>
                        <a:rPr lang="en-US" sz="1600" dirty="0">
                          <a:latin typeface="Times New Roman"/>
                          <a:ea typeface="Times New Roman"/>
                        </a:rPr>
                        <a:t> </a:t>
                      </a:r>
                      <a:r>
                        <a:rPr lang="en-US" sz="1600" dirty="0" err="1">
                          <a:latin typeface="Times New Roman"/>
                          <a:ea typeface="Times New Roman"/>
                        </a:rPr>
                        <a:t>học</a:t>
                      </a:r>
                      <a:r>
                        <a:rPr lang="en-US" sz="1600" dirty="0">
                          <a:latin typeface="Times New Roman"/>
                          <a:ea typeface="Times New Roman"/>
                        </a:rPr>
                        <a:t> </a:t>
                      </a:r>
                      <a:r>
                        <a:rPr lang="en-US" sz="1600" dirty="0" err="1">
                          <a:latin typeface="Times New Roman"/>
                          <a:ea typeface="Times New Roman"/>
                        </a:rPr>
                        <a:t>xong</a:t>
                      </a:r>
                      <a:r>
                        <a:rPr lang="en-US" sz="1600" dirty="0">
                          <a:latin typeface="Times New Roman"/>
                          <a:ea typeface="Times New Roman"/>
                        </a:rPr>
                        <a:t> </a:t>
                      </a:r>
                      <a:r>
                        <a:rPr lang="en-US" sz="1600" b="1" dirty="0" err="1">
                          <a:latin typeface="Times New Roman"/>
                          <a:ea typeface="Times New Roman"/>
                        </a:rPr>
                        <a:t>Bài</a:t>
                      </a:r>
                      <a:r>
                        <a:rPr lang="en-US" sz="1600" b="1" dirty="0">
                          <a:latin typeface="Times New Roman"/>
                          <a:ea typeface="Times New Roman"/>
                        </a:rPr>
                        <a:t> 43</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8618">
                <a:tc vMerge="1">
                  <a:txBody>
                    <a:bodyPr/>
                    <a:lstStyle/>
                    <a:p>
                      <a:endParaRPr lang="en-US"/>
                    </a:p>
                  </a:txBody>
                  <a:tcPr/>
                </a:tc>
                <a:tc>
                  <a:txBody>
                    <a:bodyPr/>
                    <a:lstStyle/>
                    <a:p>
                      <a:pPr algn="just">
                        <a:spcAft>
                          <a:spcPts val="0"/>
                        </a:spcAft>
                      </a:pPr>
                      <a:r>
                        <a:rPr lang="en-US" sz="1600" b="1">
                          <a:latin typeface="Times New Roman"/>
                          <a:ea typeface="Times New Roman"/>
                        </a:rPr>
                        <a:t>Oxy – Sự cháy và sự sống</a:t>
                      </a:r>
                      <a:endParaRPr lang="en-US" sz="1600">
                        <a:latin typeface="Times New Roman"/>
                        <a:ea typeface="Times New Roman"/>
                      </a:endParaRP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dirty="0" err="1">
                          <a:latin typeface="Times New Roman"/>
                          <a:ea typeface="Times New Roman"/>
                        </a:rPr>
                        <a:t>Bắt</a:t>
                      </a:r>
                      <a:r>
                        <a:rPr lang="en-US" sz="1600" dirty="0">
                          <a:latin typeface="Times New Roman"/>
                          <a:ea typeface="Times New Roman"/>
                        </a:rPr>
                        <a:t> </a:t>
                      </a:r>
                      <a:r>
                        <a:rPr lang="en-US" sz="1600" dirty="0" err="1">
                          <a:latin typeface="Times New Roman"/>
                          <a:ea typeface="Times New Roman"/>
                        </a:rPr>
                        <a:t>đầu</a:t>
                      </a:r>
                      <a:r>
                        <a:rPr lang="en-US" sz="1600" dirty="0">
                          <a:latin typeface="Times New Roman"/>
                          <a:ea typeface="Times New Roman"/>
                        </a:rPr>
                        <a:t> </a:t>
                      </a:r>
                      <a:r>
                        <a:rPr lang="en-US" sz="1600" dirty="0" err="1">
                          <a:latin typeface="Times New Roman"/>
                          <a:ea typeface="Times New Roman"/>
                        </a:rPr>
                        <a:t>tư</a:t>
                      </a:r>
                      <a:r>
                        <a:rPr lang="en-US" sz="1600" dirty="0">
                          <a:latin typeface="Times New Roman"/>
                          <a:ea typeface="Times New Roman"/>
                        </a:rPr>
                        <a:t>̀ </a:t>
                      </a:r>
                      <a:r>
                        <a:rPr lang="en-US" sz="1600" dirty="0" err="1">
                          <a:latin typeface="Times New Roman"/>
                          <a:ea typeface="Times New Roman"/>
                        </a:rPr>
                        <a:t>B</a:t>
                      </a:r>
                      <a:r>
                        <a:rPr lang="en-US" sz="1600" dirty="0" err="1" smtClean="0">
                          <a:latin typeface="Times New Roman"/>
                          <a:ea typeface="Times New Roman"/>
                        </a:rPr>
                        <a:t>ài</a:t>
                      </a:r>
                      <a:r>
                        <a:rPr lang="en-US" sz="1600" dirty="0" smtClean="0">
                          <a:latin typeface="Times New Roman"/>
                          <a:ea typeface="Times New Roman"/>
                        </a:rPr>
                        <a:t> </a:t>
                      </a:r>
                      <a:r>
                        <a:rPr lang="en-US" sz="1600" b="1" dirty="0">
                          <a:latin typeface="Times New Roman"/>
                          <a:ea typeface="Times New Roman"/>
                        </a:rPr>
                        <a:t>“</a:t>
                      </a:r>
                      <a:r>
                        <a:rPr lang="en-US" sz="1600" b="1" dirty="0" err="1">
                          <a:latin typeface="Times New Roman"/>
                          <a:ea typeface="Times New Roman"/>
                        </a:rPr>
                        <a:t>Tính</a:t>
                      </a:r>
                      <a:r>
                        <a:rPr lang="en-US" sz="1600" b="1" dirty="0">
                          <a:latin typeface="Times New Roman"/>
                          <a:ea typeface="Times New Roman"/>
                        </a:rPr>
                        <a:t> </a:t>
                      </a:r>
                      <a:r>
                        <a:rPr lang="en-US" sz="1600" b="1" dirty="0" err="1">
                          <a:latin typeface="Times New Roman"/>
                          <a:ea typeface="Times New Roman"/>
                        </a:rPr>
                        <a:t>chất</a:t>
                      </a:r>
                      <a:r>
                        <a:rPr lang="en-US" sz="1600" b="1" dirty="0">
                          <a:latin typeface="Times New Roman"/>
                          <a:ea typeface="Times New Roman"/>
                        </a:rPr>
                        <a:t> </a:t>
                      </a:r>
                      <a:r>
                        <a:rPr lang="en-US" sz="1600" b="1" dirty="0" err="1">
                          <a:latin typeface="Times New Roman"/>
                          <a:ea typeface="Times New Roman"/>
                        </a:rPr>
                        <a:t>của</a:t>
                      </a:r>
                      <a:r>
                        <a:rPr lang="en-US" sz="1600" b="1" dirty="0">
                          <a:latin typeface="Times New Roman"/>
                          <a:ea typeface="Times New Roman"/>
                        </a:rPr>
                        <a:t> </a:t>
                      </a:r>
                      <a:r>
                        <a:rPr lang="en-US" sz="1600" b="1" dirty="0" err="1">
                          <a:latin typeface="Times New Roman"/>
                          <a:ea typeface="Times New Roman"/>
                        </a:rPr>
                        <a:t>Oxi</a:t>
                      </a:r>
                      <a:r>
                        <a:rPr lang="en-US" sz="1600" b="1" dirty="0">
                          <a:latin typeface="Times New Roman"/>
                          <a:ea typeface="Times New Roman"/>
                        </a:rPr>
                        <a:t>”</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3891">
                <a:tc>
                  <a:txBody>
                    <a:bodyPr/>
                    <a:lstStyle/>
                    <a:p>
                      <a:pPr algn="just">
                        <a:spcAft>
                          <a:spcPts val="0"/>
                        </a:spcAft>
                      </a:pPr>
                      <a:r>
                        <a:rPr lang="en-US" sz="1600" b="1">
                          <a:latin typeface="Times New Roman"/>
                          <a:ea typeface="Times New Roman"/>
                        </a:rPr>
                        <a:t>Sinh học</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a:latin typeface="Times New Roman"/>
                          <a:ea typeface="Times New Roman"/>
                        </a:rPr>
                        <a:t>Phòng chống còi xương ở tuổi thiếu niên</a:t>
                      </a:r>
                      <a:endParaRPr lang="en-US" sz="1600">
                        <a:latin typeface="Times New Roman"/>
                        <a:ea typeface="Times New Roman"/>
                      </a:endParaRP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dirty="0" err="1">
                          <a:latin typeface="Times New Roman"/>
                          <a:ea typeface="Times New Roman"/>
                        </a:rPr>
                        <a:t>Trong</a:t>
                      </a:r>
                      <a:r>
                        <a:rPr lang="en-US" sz="1600" dirty="0">
                          <a:latin typeface="Times New Roman"/>
                          <a:ea typeface="Times New Roman"/>
                        </a:rPr>
                        <a:t> </a:t>
                      </a:r>
                      <a:r>
                        <a:rPr lang="en-US" sz="1600" b="1" dirty="0" err="1">
                          <a:latin typeface="Times New Roman"/>
                          <a:ea typeface="Times New Roman"/>
                        </a:rPr>
                        <a:t>Bài</a:t>
                      </a:r>
                      <a:r>
                        <a:rPr lang="en-US" sz="1600" b="1" dirty="0">
                          <a:latin typeface="Times New Roman"/>
                          <a:ea typeface="Times New Roman"/>
                        </a:rPr>
                        <a:t> 7</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10836">
                <a:tc>
                  <a:txBody>
                    <a:bodyPr/>
                    <a:lstStyle/>
                    <a:p>
                      <a:pPr algn="just">
                        <a:spcAft>
                          <a:spcPts val="0"/>
                        </a:spcAft>
                      </a:pPr>
                      <a:r>
                        <a:rPr lang="en-US" sz="1600" b="1">
                          <a:latin typeface="Times New Roman"/>
                          <a:ea typeface="Times New Roman"/>
                        </a:rPr>
                        <a:t>Tin học</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a:latin typeface="Times New Roman"/>
                          <a:ea typeface="Times New Roman"/>
                        </a:rPr>
                        <a:t>Học mà chơi, chơi mà học thuật toán</a:t>
                      </a:r>
                      <a:endParaRPr lang="en-US" sz="1600">
                        <a:latin typeface="Times New Roman"/>
                        <a:ea typeface="Times New Roman"/>
                      </a:endParaRP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dirty="0" err="1">
                          <a:latin typeface="Times New Roman"/>
                          <a:ea typeface="Times New Roman"/>
                        </a:rPr>
                        <a:t>Bắt</a:t>
                      </a:r>
                      <a:r>
                        <a:rPr lang="en-US" sz="1600" dirty="0">
                          <a:latin typeface="Times New Roman"/>
                          <a:ea typeface="Times New Roman"/>
                        </a:rPr>
                        <a:t> </a:t>
                      </a:r>
                      <a:r>
                        <a:rPr lang="en-US" sz="1600" dirty="0" err="1">
                          <a:latin typeface="Times New Roman"/>
                          <a:ea typeface="Times New Roman"/>
                        </a:rPr>
                        <a:t>đầu</a:t>
                      </a:r>
                      <a:r>
                        <a:rPr lang="en-US" sz="1600" dirty="0">
                          <a:latin typeface="Times New Roman"/>
                          <a:ea typeface="Times New Roman"/>
                        </a:rPr>
                        <a:t> </a:t>
                      </a:r>
                      <a:r>
                        <a:rPr lang="en-US" sz="1600" dirty="0" err="1">
                          <a:latin typeface="Times New Roman"/>
                          <a:ea typeface="Times New Roman"/>
                        </a:rPr>
                        <a:t>tư</a:t>
                      </a:r>
                      <a:r>
                        <a:rPr lang="en-US" sz="1600" dirty="0">
                          <a:latin typeface="Times New Roman"/>
                          <a:ea typeface="Times New Roman"/>
                        </a:rPr>
                        <a:t>̀ </a:t>
                      </a:r>
                      <a:r>
                        <a:rPr lang="en-US" sz="1600" b="1" dirty="0" err="1">
                          <a:latin typeface="Times New Roman"/>
                          <a:ea typeface="Times New Roman"/>
                        </a:rPr>
                        <a:t>Bài</a:t>
                      </a:r>
                      <a:r>
                        <a:rPr lang="en-US" sz="1600" b="1" dirty="0">
                          <a:latin typeface="Times New Roman"/>
                          <a:ea typeface="Times New Roman"/>
                        </a:rPr>
                        <a:t> 9</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3345">
                <a:tc rowSpan="2">
                  <a:txBody>
                    <a:bodyPr/>
                    <a:lstStyle/>
                    <a:p>
                      <a:pPr algn="just">
                        <a:spcAft>
                          <a:spcPts val="0"/>
                        </a:spcAft>
                      </a:pPr>
                      <a:r>
                        <a:rPr lang="en-US" sz="1600" b="1">
                          <a:latin typeface="Times New Roman"/>
                          <a:ea typeface="Times New Roman"/>
                        </a:rPr>
                        <a:t>Ngữ văn</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a:latin typeface="Times New Roman"/>
                          <a:ea typeface="Times New Roman"/>
                        </a:rPr>
                        <a:t>Tiếng Việt muôn màu</a:t>
                      </a:r>
                      <a:endParaRPr lang="en-US" sz="1600">
                        <a:latin typeface="Times New Roman"/>
                        <a:ea typeface="Times New Roman"/>
                      </a:endParaRP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dirty="0" err="1">
                          <a:latin typeface="Times New Roman"/>
                          <a:ea typeface="Times New Roman"/>
                        </a:rPr>
                        <a:t>Sau</a:t>
                      </a:r>
                      <a:r>
                        <a:rPr lang="en-US" sz="1600" dirty="0">
                          <a:latin typeface="Times New Roman"/>
                          <a:ea typeface="Times New Roman"/>
                        </a:rPr>
                        <a:t> </a:t>
                      </a:r>
                      <a:r>
                        <a:rPr lang="en-US" sz="1600" dirty="0" err="1">
                          <a:latin typeface="Times New Roman"/>
                          <a:ea typeface="Times New Roman"/>
                        </a:rPr>
                        <a:t>khi</a:t>
                      </a:r>
                      <a:r>
                        <a:rPr lang="en-US" sz="1600" dirty="0">
                          <a:latin typeface="Times New Roman"/>
                          <a:ea typeface="Times New Roman"/>
                        </a:rPr>
                        <a:t> </a:t>
                      </a:r>
                      <a:r>
                        <a:rPr lang="en-US" sz="1600" dirty="0" err="1">
                          <a:latin typeface="Times New Roman"/>
                          <a:ea typeface="Times New Roman"/>
                        </a:rPr>
                        <a:t>học</a:t>
                      </a:r>
                      <a:r>
                        <a:rPr lang="en-US" sz="1600" dirty="0">
                          <a:latin typeface="Times New Roman"/>
                          <a:ea typeface="Times New Roman"/>
                        </a:rPr>
                        <a:t> </a:t>
                      </a:r>
                      <a:r>
                        <a:rPr lang="en-US" sz="1600" dirty="0" err="1">
                          <a:latin typeface="Times New Roman"/>
                          <a:ea typeface="Times New Roman"/>
                        </a:rPr>
                        <a:t>xong</a:t>
                      </a:r>
                      <a:r>
                        <a:rPr lang="en-US" sz="1600" dirty="0">
                          <a:latin typeface="Times New Roman"/>
                          <a:ea typeface="Times New Roman"/>
                        </a:rPr>
                        <a:t> </a:t>
                      </a:r>
                      <a:r>
                        <a:rPr lang="en-US" sz="1600" dirty="0" err="1">
                          <a:latin typeface="Times New Roman"/>
                          <a:ea typeface="Times New Roman"/>
                        </a:rPr>
                        <a:t>B</a:t>
                      </a:r>
                      <a:r>
                        <a:rPr lang="en-US" sz="1600" dirty="0" err="1" smtClean="0">
                          <a:latin typeface="Times New Roman"/>
                          <a:ea typeface="Times New Roman"/>
                        </a:rPr>
                        <a:t>ài</a:t>
                      </a:r>
                      <a:r>
                        <a:rPr lang="en-US" sz="1600" dirty="0" smtClean="0">
                          <a:latin typeface="Times New Roman"/>
                          <a:ea typeface="Times New Roman"/>
                        </a:rPr>
                        <a:t> </a:t>
                      </a:r>
                      <a:r>
                        <a:rPr lang="en-US" sz="1600" dirty="0">
                          <a:latin typeface="Times New Roman"/>
                          <a:ea typeface="Times New Roman"/>
                        </a:rPr>
                        <a:t>“</a:t>
                      </a:r>
                      <a:r>
                        <a:rPr lang="en-US" sz="1600" b="1" dirty="0" err="1">
                          <a:latin typeface="Times New Roman"/>
                          <a:ea typeface="Times New Roman"/>
                        </a:rPr>
                        <a:t>Tư</a:t>
                      </a:r>
                      <a:r>
                        <a:rPr lang="en-US" sz="1600" b="1" dirty="0">
                          <a:latin typeface="Times New Roman"/>
                          <a:ea typeface="Times New Roman"/>
                        </a:rPr>
                        <a:t>̀ </a:t>
                      </a:r>
                      <a:r>
                        <a:rPr lang="en-US" sz="1600" b="1" dirty="0" err="1">
                          <a:latin typeface="Times New Roman"/>
                          <a:ea typeface="Times New Roman"/>
                        </a:rPr>
                        <a:t>ngư</a:t>
                      </a:r>
                      <a:r>
                        <a:rPr lang="en-US" sz="1600" b="1" dirty="0">
                          <a:latin typeface="Times New Roman"/>
                          <a:ea typeface="Times New Roman"/>
                        </a:rPr>
                        <a:t>̃ </a:t>
                      </a:r>
                      <a:r>
                        <a:rPr lang="en-US" sz="1600" b="1" dirty="0" err="1">
                          <a:latin typeface="Times New Roman"/>
                          <a:ea typeface="Times New Roman"/>
                        </a:rPr>
                        <a:t>địa</a:t>
                      </a:r>
                      <a:r>
                        <a:rPr lang="en-US" sz="1600" b="1" dirty="0">
                          <a:latin typeface="Times New Roman"/>
                          <a:ea typeface="Times New Roman"/>
                        </a:rPr>
                        <a:t> </a:t>
                      </a:r>
                      <a:r>
                        <a:rPr lang="en-US" sz="1600" b="1" dirty="0" err="1">
                          <a:latin typeface="Times New Roman"/>
                          <a:ea typeface="Times New Roman"/>
                        </a:rPr>
                        <a:t>phương</a:t>
                      </a:r>
                      <a:r>
                        <a:rPr lang="en-US" sz="1600" b="1" dirty="0">
                          <a:latin typeface="Times New Roman"/>
                          <a:ea typeface="Times New Roman"/>
                        </a:rPr>
                        <a:t> </a:t>
                      </a:r>
                      <a:r>
                        <a:rPr lang="en-US" sz="1600" b="1" dirty="0" err="1">
                          <a:latin typeface="Times New Roman"/>
                          <a:ea typeface="Times New Roman"/>
                        </a:rPr>
                        <a:t>va</a:t>
                      </a:r>
                      <a:r>
                        <a:rPr lang="en-US" sz="1600" b="1" dirty="0">
                          <a:latin typeface="Times New Roman"/>
                          <a:ea typeface="Times New Roman"/>
                        </a:rPr>
                        <a:t>̀ </a:t>
                      </a:r>
                      <a:r>
                        <a:rPr lang="en-US" sz="1600" b="1" dirty="0" err="1">
                          <a:latin typeface="Times New Roman"/>
                          <a:ea typeface="Times New Roman"/>
                        </a:rPr>
                        <a:t>biệt</a:t>
                      </a:r>
                      <a:r>
                        <a:rPr lang="en-US" sz="1600" b="1" dirty="0">
                          <a:latin typeface="Times New Roman"/>
                          <a:ea typeface="Times New Roman"/>
                        </a:rPr>
                        <a:t> </a:t>
                      </a:r>
                      <a:r>
                        <a:rPr lang="en-US" sz="1600" b="1" dirty="0" err="1">
                          <a:latin typeface="Times New Roman"/>
                          <a:ea typeface="Times New Roman"/>
                        </a:rPr>
                        <a:t>ngư</a:t>
                      </a:r>
                      <a:r>
                        <a:rPr lang="en-US" sz="1600" b="1" dirty="0">
                          <a:latin typeface="Times New Roman"/>
                          <a:ea typeface="Times New Roman"/>
                        </a:rPr>
                        <a:t>̃ </a:t>
                      </a:r>
                      <a:r>
                        <a:rPr lang="en-US" sz="1600" b="1" dirty="0" err="1">
                          <a:latin typeface="Times New Roman"/>
                          <a:ea typeface="Times New Roman"/>
                        </a:rPr>
                        <a:t>xa</a:t>
                      </a:r>
                      <a:r>
                        <a:rPr lang="en-US" sz="1600" b="1" dirty="0">
                          <a:latin typeface="Times New Roman"/>
                          <a:ea typeface="Times New Roman"/>
                        </a:rPr>
                        <a:t>̃ </a:t>
                      </a:r>
                      <a:r>
                        <a:rPr lang="en-US" sz="1600" b="1" dirty="0" err="1">
                          <a:latin typeface="Times New Roman"/>
                          <a:ea typeface="Times New Roman"/>
                        </a:rPr>
                        <a:t>hội</a:t>
                      </a:r>
                      <a:r>
                        <a:rPr lang="en-US" sz="1600" b="1" dirty="0">
                          <a:latin typeface="Times New Roman"/>
                          <a:ea typeface="Times New Roman"/>
                        </a:rPr>
                        <a:t>”</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06400">
                <a:tc vMerge="1">
                  <a:txBody>
                    <a:bodyPr/>
                    <a:lstStyle/>
                    <a:p>
                      <a:endParaRPr lang="en-US"/>
                    </a:p>
                  </a:txBody>
                  <a:tcPr/>
                </a:tc>
                <a:tc>
                  <a:txBody>
                    <a:bodyPr/>
                    <a:lstStyle/>
                    <a:p>
                      <a:pPr algn="just">
                        <a:spcAft>
                          <a:spcPts val="0"/>
                        </a:spcAft>
                      </a:pPr>
                      <a:r>
                        <a:rPr lang="en-US" sz="1600" b="1">
                          <a:latin typeface="Times New Roman"/>
                          <a:ea typeface="Times New Roman"/>
                        </a:rPr>
                        <a:t>Danh lam thắng cảnh Việt Nam</a:t>
                      </a:r>
                      <a:endParaRPr lang="en-US" sz="1600">
                        <a:latin typeface="Times New Roman"/>
                        <a:ea typeface="Times New Roman"/>
                      </a:endParaRP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dirty="0" err="1">
                          <a:latin typeface="Times New Roman"/>
                          <a:ea typeface="Times New Roman"/>
                        </a:rPr>
                        <a:t>Sau</a:t>
                      </a:r>
                      <a:r>
                        <a:rPr lang="en-US" sz="1600" dirty="0">
                          <a:latin typeface="Times New Roman"/>
                          <a:ea typeface="Times New Roman"/>
                        </a:rPr>
                        <a:t> </a:t>
                      </a:r>
                      <a:r>
                        <a:rPr lang="en-US" sz="1600" dirty="0" err="1">
                          <a:latin typeface="Times New Roman"/>
                          <a:ea typeface="Times New Roman"/>
                        </a:rPr>
                        <a:t>khi</a:t>
                      </a:r>
                      <a:r>
                        <a:rPr lang="en-US" sz="1600" dirty="0">
                          <a:latin typeface="Times New Roman"/>
                          <a:ea typeface="Times New Roman"/>
                        </a:rPr>
                        <a:t> </a:t>
                      </a:r>
                      <a:r>
                        <a:rPr lang="en-US" sz="1600" dirty="0" err="1">
                          <a:latin typeface="Times New Roman"/>
                          <a:ea typeface="Times New Roman"/>
                        </a:rPr>
                        <a:t>học</a:t>
                      </a:r>
                      <a:r>
                        <a:rPr lang="en-US" sz="1600" dirty="0">
                          <a:latin typeface="Times New Roman"/>
                          <a:ea typeface="Times New Roman"/>
                        </a:rPr>
                        <a:t> </a:t>
                      </a:r>
                      <a:r>
                        <a:rPr lang="en-US" sz="1600" dirty="0" err="1">
                          <a:latin typeface="Times New Roman"/>
                          <a:ea typeface="Times New Roman"/>
                        </a:rPr>
                        <a:t>xong</a:t>
                      </a:r>
                      <a:r>
                        <a:rPr lang="en-US" sz="1600" dirty="0">
                          <a:latin typeface="Times New Roman"/>
                          <a:ea typeface="Times New Roman"/>
                        </a:rPr>
                        <a:t> </a:t>
                      </a:r>
                      <a:r>
                        <a:rPr lang="en-US" sz="1600" b="1" dirty="0" err="1">
                          <a:latin typeface="Times New Roman"/>
                          <a:ea typeface="Times New Roman"/>
                        </a:rPr>
                        <a:t>Bài</a:t>
                      </a:r>
                      <a:r>
                        <a:rPr lang="en-US" sz="1600" b="1" dirty="0">
                          <a:latin typeface="Times New Roman"/>
                          <a:ea typeface="Times New Roman"/>
                        </a:rPr>
                        <a:t> 20</a:t>
                      </a:r>
                      <a:r>
                        <a:rPr lang="en-US" sz="1600" dirty="0">
                          <a:latin typeface="Times New Roman"/>
                          <a:ea typeface="Times New Roman"/>
                        </a:rPr>
                        <a:t>: </a:t>
                      </a:r>
                      <a:r>
                        <a:rPr lang="en-US" sz="1600" dirty="0" err="1">
                          <a:latin typeface="Times New Roman"/>
                          <a:ea typeface="Times New Roman"/>
                        </a:rPr>
                        <a:t>Thuyết</a:t>
                      </a:r>
                      <a:r>
                        <a:rPr lang="en-US" sz="1600" dirty="0">
                          <a:latin typeface="Times New Roman"/>
                          <a:ea typeface="Times New Roman"/>
                        </a:rPr>
                        <a:t> minh </a:t>
                      </a:r>
                      <a:r>
                        <a:rPr lang="en-US" sz="1600" dirty="0" err="1">
                          <a:latin typeface="Times New Roman"/>
                          <a:ea typeface="Times New Roman"/>
                        </a:rPr>
                        <a:t>vê</a:t>
                      </a:r>
                      <a:r>
                        <a:rPr lang="en-US" sz="1600" dirty="0">
                          <a:latin typeface="Times New Roman"/>
                          <a:ea typeface="Times New Roman"/>
                        </a:rPr>
                        <a:t>̀ </a:t>
                      </a:r>
                      <a:r>
                        <a:rPr lang="en-US" sz="1600" dirty="0" err="1">
                          <a:latin typeface="Times New Roman"/>
                          <a:ea typeface="Times New Roman"/>
                        </a:rPr>
                        <a:t>danh</a:t>
                      </a:r>
                      <a:r>
                        <a:rPr lang="en-US" sz="1600" dirty="0">
                          <a:latin typeface="Times New Roman"/>
                          <a:ea typeface="Times New Roman"/>
                        </a:rPr>
                        <a:t> lam </a:t>
                      </a:r>
                      <a:r>
                        <a:rPr lang="en-US" sz="1600" dirty="0" err="1">
                          <a:latin typeface="Times New Roman"/>
                          <a:ea typeface="Times New Roman"/>
                        </a:rPr>
                        <a:t>thắng</a:t>
                      </a:r>
                      <a:r>
                        <a:rPr lang="en-US" sz="1600" dirty="0">
                          <a:latin typeface="Times New Roman"/>
                          <a:ea typeface="Times New Roman"/>
                        </a:rPr>
                        <a:t> </a:t>
                      </a:r>
                      <a:r>
                        <a:rPr lang="en-US" sz="1600" dirty="0" err="1">
                          <a:latin typeface="Times New Roman"/>
                          <a:ea typeface="Times New Roman"/>
                        </a:rPr>
                        <a:t>cảnh</a:t>
                      </a:r>
                      <a:endParaRPr lang="en-US" sz="1600" dirty="0">
                        <a:latin typeface="Times New Roman"/>
                        <a:ea typeface="Times New Roman"/>
                      </a:endParaRP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406400">
                <a:tc>
                  <a:txBody>
                    <a:bodyPr/>
                    <a:lstStyle/>
                    <a:p>
                      <a:pPr algn="just">
                        <a:spcAft>
                          <a:spcPts val="0"/>
                        </a:spcAft>
                      </a:pPr>
                      <a:r>
                        <a:rPr lang="en-US" sz="1600" b="1">
                          <a:latin typeface="Times New Roman"/>
                          <a:ea typeface="Times New Roman"/>
                        </a:rPr>
                        <a:t>Địa lí</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a:latin typeface="Times New Roman"/>
                          <a:ea typeface="Times New Roman"/>
                        </a:rPr>
                        <a:t>Khám phá nét tương đồng và sự khác biệt của các quốc gia Đông Nam Á</a:t>
                      </a:r>
                      <a:endParaRPr lang="en-US" sz="1600">
                        <a:latin typeface="Times New Roman"/>
                        <a:ea typeface="Times New Roman"/>
                      </a:endParaRP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dirty="0" err="1">
                          <a:latin typeface="Times New Roman"/>
                          <a:ea typeface="Times New Roman"/>
                        </a:rPr>
                        <a:t>Sau</a:t>
                      </a:r>
                      <a:r>
                        <a:rPr lang="en-US" sz="1600" dirty="0">
                          <a:latin typeface="Times New Roman"/>
                          <a:ea typeface="Times New Roman"/>
                        </a:rPr>
                        <a:t> </a:t>
                      </a:r>
                      <a:r>
                        <a:rPr lang="en-US" sz="1600" dirty="0" err="1">
                          <a:latin typeface="Times New Roman"/>
                          <a:ea typeface="Times New Roman"/>
                        </a:rPr>
                        <a:t>khi</a:t>
                      </a:r>
                      <a:r>
                        <a:rPr lang="en-US" sz="1600" dirty="0">
                          <a:latin typeface="Times New Roman"/>
                          <a:ea typeface="Times New Roman"/>
                        </a:rPr>
                        <a:t> </a:t>
                      </a:r>
                      <a:r>
                        <a:rPr lang="en-US" sz="1600" dirty="0" err="1">
                          <a:latin typeface="Times New Roman"/>
                          <a:ea typeface="Times New Roman"/>
                        </a:rPr>
                        <a:t>học</a:t>
                      </a:r>
                      <a:r>
                        <a:rPr lang="en-US" sz="1600" dirty="0">
                          <a:latin typeface="Times New Roman"/>
                          <a:ea typeface="Times New Roman"/>
                        </a:rPr>
                        <a:t> </a:t>
                      </a:r>
                      <a:r>
                        <a:rPr lang="en-US" sz="1600" dirty="0" err="1">
                          <a:latin typeface="Times New Roman"/>
                          <a:ea typeface="Times New Roman"/>
                        </a:rPr>
                        <a:t>xong</a:t>
                      </a:r>
                      <a:r>
                        <a:rPr lang="en-US" sz="1600" dirty="0">
                          <a:latin typeface="Times New Roman"/>
                          <a:ea typeface="Times New Roman"/>
                        </a:rPr>
                        <a:t> </a:t>
                      </a:r>
                      <a:r>
                        <a:rPr lang="en-US" sz="1600" b="1" dirty="0" err="1">
                          <a:latin typeface="Times New Roman"/>
                          <a:ea typeface="Times New Roman"/>
                        </a:rPr>
                        <a:t>Bài</a:t>
                      </a:r>
                      <a:r>
                        <a:rPr lang="en-US" sz="1600" b="1" dirty="0">
                          <a:latin typeface="Times New Roman"/>
                          <a:ea typeface="Times New Roman"/>
                        </a:rPr>
                        <a:t> 18</a:t>
                      </a:r>
                      <a:r>
                        <a:rPr lang="en-US" sz="1600" dirty="0">
                          <a:latin typeface="Times New Roman"/>
                          <a:ea typeface="Times New Roman"/>
                        </a:rPr>
                        <a:t>: </a:t>
                      </a:r>
                      <a:r>
                        <a:rPr lang="en-US" sz="1600" dirty="0" err="1">
                          <a:latin typeface="Times New Roman"/>
                          <a:ea typeface="Times New Roman"/>
                        </a:rPr>
                        <a:t>Thực</a:t>
                      </a:r>
                      <a:r>
                        <a:rPr lang="en-US" sz="1600" dirty="0">
                          <a:latin typeface="Times New Roman"/>
                          <a:ea typeface="Times New Roman"/>
                        </a:rPr>
                        <a:t> </a:t>
                      </a:r>
                      <a:r>
                        <a:rPr lang="en-US" sz="1600" dirty="0" err="1">
                          <a:latin typeface="Times New Roman"/>
                          <a:ea typeface="Times New Roman"/>
                        </a:rPr>
                        <a:t>hành</a:t>
                      </a:r>
                      <a:r>
                        <a:rPr lang="en-US" sz="1600" dirty="0">
                          <a:latin typeface="Times New Roman"/>
                          <a:ea typeface="Times New Roman"/>
                        </a:rPr>
                        <a:t>: </a:t>
                      </a:r>
                      <a:r>
                        <a:rPr lang="en-US" sz="1600" dirty="0" err="1">
                          <a:latin typeface="Times New Roman"/>
                          <a:ea typeface="Times New Roman"/>
                        </a:rPr>
                        <a:t>Tìm</a:t>
                      </a:r>
                      <a:r>
                        <a:rPr lang="en-US" sz="1600" dirty="0">
                          <a:latin typeface="Times New Roman"/>
                          <a:ea typeface="Times New Roman"/>
                        </a:rPr>
                        <a:t> </a:t>
                      </a:r>
                      <a:r>
                        <a:rPr lang="en-US" sz="1600" dirty="0" err="1">
                          <a:latin typeface="Times New Roman"/>
                          <a:ea typeface="Times New Roman"/>
                        </a:rPr>
                        <a:t>hiểu</a:t>
                      </a:r>
                      <a:r>
                        <a:rPr lang="en-US" sz="1600" dirty="0">
                          <a:latin typeface="Times New Roman"/>
                          <a:ea typeface="Times New Roman"/>
                        </a:rPr>
                        <a:t> </a:t>
                      </a:r>
                      <a:r>
                        <a:rPr lang="en-US" sz="1600" dirty="0" err="1">
                          <a:latin typeface="Times New Roman"/>
                          <a:ea typeface="Times New Roman"/>
                        </a:rPr>
                        <a:t>Lào</a:t>
                      </a:r>
                      <a:r>
                        <a:rPr lang="en-US" sz="1600" dirty="0">
                          <a:latin typeface="Times New Roman"/>
                          <a:ea typeface="Times New Roman"/>
                        </a:rPr>
                        <a:t> </a:t>
                      </a:r>
                      <a:r>
                        <a:rPr lang="en-US" sz="1600" dirty="0" err="1">
                          <a:latin typeface="Times New Roman"/>
                          <a:ea typeface="Times New Roman"/>
                        </a:rPr>
                        <a:t>va</a:t>
                      </a:r>
                      <a:r>
                        <a:rPr lang="en-US" sz="1600" dirty="0">
                          <a:latin typeface="Times New Roman"/>
                          <a:ea typeface="Times New Roman"/>
                        </a:rPr>
                        <a:t>̀ </a:t>
                      </a:r>
                      <a:r>
                        <a:rPr lang="en-US" sz="1600" dirty="0" err="1">
                          <a:latin typeface="Times New Roman"/>
                          <a:ea typeface="Times New Roman"/>
                        </a:rPr>
                        <a:t>Campuchia</a:t>
                      </a:r>
                      <a:endParaRPr lang="en-US" sz="1600" dirty="0">
                        <a:latin typeface="Times New Roman"/>
                        <a:ea typeface="Times New Roman"/>
                      </a:endParaRP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47782">
                <a:tc rowSpan="2">
                  <a:txBody>
                    <a:bodyPr/>
                    <a:lstStyle/>
                    <a:p>
                      <a:pPr algn="just">
                        <a:spcAft>
                          <a:spcPts val="0"/>
                        </a:spcAft>
                      </a:pPr>
                      <a:r>
                        <a:rPr lang="en-US" sz="1600" b="1">
                          <a:latin typeface="Times New Roman"/>
                          <a:ea typeface="Times New Roman"/>
                        </a:rPr>
                        <a:t>Giáo dục công dân</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a:latin typeface="Times New Roman"/>
                          <a:ea typeface="Times New Roman"/>
                        </a:rPr>
                        <a:t>Khám phá nét đẹp trong trang phục của một số dân tộc Việt Nam</a:t>
                      </a:r>
                      <a:endParaRPr lang="en-US" sz="1600">
                        <a:latin typeface="Times New Roman"/>
                        <a:ea typeface="Times New Roman"/>
                      </a:endParaRP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dirty="0" err="1">
                          <a:latin typeface="Times New Roman"/>
                          <a:ea typeface="Times New Roman"/>
                        </a:rPr>
                        <a:t>Sau</a:t>
                      </a:r>
                      <a:r>
                        <a:rPr lang="en-US" sz="1600" dirty="0">
                          <a:latin typeface="Times New Roman"/>
                          <a:ea typeface="Times New Roman"/>
                        </a:rPr>
                        <a:t> </a:t>
                      </a:r>
                      <a:r>
                        <a:rPr lang="en-US" sz="1600" dirty="0" err="1">
                          <a:latin typeface="Times New Roman"/>
                          <a:ea typeface="Times New Roman"/>
                        </a:rPr>
                        <a:t>khi</a:t>
                      </a:r>
                      <a:r>
                        <a:rPr lang="en-US" sz="1600" dirty="0">
                          <a:latin typeface="Times New Roman"/>
                          <a:ea typeface="Times New Roman"/>
                        </a:rPr>
                        <a:t> </a:t>
                      </a:r>
                      <a:r>
                        <a:rPr lang="en-US" sz="1600" dirty="0" err="1">
                          <a:latin typeface="Times New Roman"/>
                          <a:ea typeface="Times New Roman"/>
                        </a:rPr>
                        <a:t>học</a:t>
                      </a:r>
                      <a:r>
                        <a:rPr lang="en-US" sz="1600" dirty="0">
                          <a:latin typeface="Times New Roman"/>
                          <a:ea typeface="Times New Roman"/>
                        </a:rPr>
                        <a:t> </a:t>
                      </a:r>
                      <a:r>
                        <a:rPr lang="en-US" sz="1600" dirty="0" err="1">
                          <a:latin typeface="Times New Roman"/>
                          <a:ea typeface="Times New Roman"/>
                        </a:rPr>
                        <a:t>xong</a:t>
                      </a:r>
                      <a:r>
                        <a:rPr lang="en-US" sz="1600" dirty="0">
                          <a:latin typeface="Times New Roman"/>
                          <a:ea typeface="Times New Roman"/>
                        </a:rPr>
                        <a:t> </a:t>
                      </a:r>
                      <a:r>
                        <a:rPr lang="en-US" sz="1600" b="1" dirty="0" err="1">
                          <a:latin typeface="Times New Roman"/>
                          <a:ea typeface="Times New Roman"/>
                        </a:rPr>
                        <a:t>Bài</a:t>
                      </a:r>
                      <a:r>
                        <a:rPr lang="en-US" sz="1600" b="1" dirty="0">
                          <a:latin typeface="Times New Roman"/>
                          <a:ea typeface="Times New Roman"/>
                        </a:rPr>
                        <a:t> 7</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517236">
                <a:tc vMerge="1">
                  <a:txBody>
                    <a:bodyPr/>
                    <a:lstStyle/>
                    <a:p>
                      <a:endParaRPr lang="en-US"/>
                    </a:p>
                  </a:txBody>
                  <a:tcPr/>
                </a:tc>
                <a:tc>
                  <a:txBody>
                    <a:bodyPr/>
                    <a:lstStyle/>
                    <a:p>
                      <a:pPr algn="just">
                        <a:spcAft>
                          <a:spcPts val="0"/>
                        </a:spcAft>
                      </a:pPr>
                      <a:r>
                        <a:rPr lang="en-US" sz="1600" b="1">
                          <a:latin typeface="Times New Roman"/>
                          <a:ea typeface="Times New Roman"/>
                        </a:rPr>
                        <a:t>Kĩ năng sơ cứu trong những tai nạn thường gặp</a:t>
                      </a:r>
                      <a:endParaRPr lang="en-US" sz="1600">
                        <a:latin typeface="Times New Roman"/>
                        <a:ea typeface="Times New Roman"/>
                      </a:endParaRP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dirty="0" err="1">
                          <a:latin typeface="Times New Roman"/>
                          <a:ea typeface="Times New Roman"/>
                        </a:rPr>
                        <a:t>Sau</a:t>
                      </a:r>
                      <a:r>
                        <a:rPr lang="en-US" sz="1600" dirty="0">
                          <a:latin typeface="Times New Roman"/>
                          <a:ea typeface="Times New Roman"/>
                        </a:rPr>
                        <a:t> </a:t>
                      </a:r>
                      <a:r>
                        <a:rPr lang="en-US" sz="1600" dirty="0" err="1">
                          <a:latin typeface="Times New Roman"/>
                          <a:ea typeface="Times New Roman"/>
                        </a:rPr>
                        <a:t>khi</a:t>
                      </a:r>
                      <a:r>
                        <a:rPr lang="en-US" sz="1600" dirty="0">
                          <a:latin typeface="Times New Roman"/>
                          <a:ea typeface="Times New Roman"/>
                        </a:rPr>
                        <a:t> </a:t>
                      </a:r>
                      <a:r>
                        <a:rPr lang="en-US" sz="1600" dirty="0" err="1">
                          <a:latin typeface="Times New Roman"/>
                          <a:ea typeface="Times New Roman"/>
                        </a:rPr>
                        <a:t>học</a:t>
                      </a:r>
                      <a:r>
                        <a:rPr lang="en-US" sz="1600" dirty="0">
                          <a:latin typeface="Times New Roman"/>
                          <a:ea typeface="Times New Roman"/>
                        </a:rPr>
                        <a:t> </a:t>
                      </a:r>
                      <a:r>
                        <a:rPr lang="en-US" sz="1600" dirty="0" err="1">
                          <a:latin typeface="Times New Roman"/>
                          <a:ea typeface="Times New Roman"/>
                        </a:rPr>
                        <a:t>xong</a:t>
                      </a:r>
                      <a:r>
                        <a:rPr lang="en-US" sz="1600" dirty="0">
                          <a:latin typeface="Times New Roman"/>
                          <a:ea typeface="Times New Roman"/>
                        </a:rPr>
                        <a:t> </a:t>
                      </a:r>
                      <a:r>
                        <a:rPr lang="en-US" sz="1600" b="1" dirty="0" err="1">
                          <a:latin typeface="Times New Roman"/>
                          <a:ea typeface="Times New Roman"/>
                        </a:rPr>
                        <a:t>Bài</a:t>
                      </a:r>
                      <a:r>
                        <a:rPr lang="en-US" sz="1600" b="1" dirty="0">
                          <a:latin typeface="Times New Roman"/>
                          <a:ea typeface="Times New Roman"/>
                        </a:rPr>
                        <a:t> 15</a:t>
                      </a:r>
                      <a:r>
                        <a:rPr lang="en-US" sz="1600" dirty="0">
                          <a:latin typeface="Times New Roman"/>
                          <a:ea typeface="Times New Roman"/>
                        </a:rPr>
                        <a:t>: </a:t>
                      </a:r>
                      <a:r>
                        <a:rPr lang="en-US" sz="1600" dirty="0" err="1">
                          <a:latin typeface="Times New Roman"/>
                          <a:ea typeface="Times New Roman"/>
                        </a:rPr>
                        <a:t>Phòng</a:t>
                      </a:r>
                      <a:r>
                        <a:rPr lang="en-US" sz="1600" dirty="0">
                          <a:latin typeface="Times New Roman"/>
                          <a:ea typeface="Times New Roman"/>
                        </a:rPr>
                        <a:t> </a:t>
                      </a:r>
                      <a:r>
                        <a:rPr lang="en-US" sz="1600" dirty="0" err="1">
                          <a:latin typeface="Times New Roman"/>
                          <a:ea typeface="Times New Roman"/>
                        </a:rPr>
                        <a:t>ngừa</a:t>
                      </a:r>
                      <a:r>
                        <a:rPr lang="en-US" sz="1600" dirty="0">
                          <a:latin typeface="Times New Roman"/>
                          <a:ea typeface="Times New Roman"/>
                        </a:rPr>
                        <a:t> tai </a:t>
                      </a:r>
                      <a:r>
                        <a:rPr lang="en-US" sz="1600" dirty="0" err="1">
                          <a:latin typeface="Times New Roman"/>
                          <a:ea typeface="Times New Roman"/>
                        </a:rPr>
                        <a:t>nạn</a:t>
                      </a:r>
                      <a:r>
                        <a:rPr lang="en-US" sz="1600" dirty="0">
                          <a:latin typeface="Times New Roman"/>
                          <a:ea typeface="Times New Roman"/>
                        </a:rPr>
                        <a:t> vũ </a:t>
                      </a:r>
                      <a:r>
                        <a:rPr lang="en-US" sz="1600" dirty="0" err="1">
                          <a:latin typeface="Times New Roman"/>
                          <a:ea typeface="Times New Roman"/>
                        </a:rPr>
                        <a:t>khi</a:t>
                      </a:r>
                      <a:r>
                        <a:rPr lang="en-US" sz="1600" dirty="0">
                          <a:latin typeface="Times New Roman"/>
                          <a:ea typeface="Times New Roman"/>
                        </a:rPr>
                        <a:t>́, </a:t>
                      </a:r>
                      <a:r>
                        <a:rPr lang="en-US" sz="1600" dirty="0" err="1">
                          <a:latin typeface="Times New Roman"/>
                          <a:ea typeface="Times New Roman"/>
                        </a:rPr>
                        <a:t>cháy</a:t>
                      </a:r>
                      <a:r>
                        <a:rPr lang="en-US" sz="1600" dirty="0">
                          <a:latin typeface="Times New Roman"/>
                          <a:ea typeface="Times New Roman"/>
                        </a:rPr>
                        <a:t>, </a:t>
                      </a:r>
                      <a:r>
                        <a:rPr lang="en-US" sz="1600" dirty="0" err="1">
                          <a:latin typeface="Times New Roman"/>
                          <a:ea typeface="Times New Roman"/>
                        </a:rPr>
                        <a:t>nô</a:t>
                      </a:r>
                      <a:r>
                        <a:rPr lang="en-US" sz="1600" dirty="0">
                          <a:latin typeface="Times New Roman"/>
                          <a:ea typeface="Times New Roman"/>
                        </a:rPr>
                        <a:t>̉ </a:t>
                      </a:r>
                      <a:r>
                        <a:rPr lang="en-US" sz="1600" dirty="0" err="1">
                          <a:latin typeface="Times New Roman"/>
                          <a:ea typeface="Times New Roman"/>
                        </a:rPr>
                        <a:t>va</a:t>
                      </a:r>
                      <a:r>
                        <a:rPr lang="en-US" sz="1600" dirty="0">
                          <a:latin typeface="Times New Roman"/>
                          <a:ea typeface="Times New Roman"/>
                        </a:rPr>
                        <a:t>̀ </a:t>
                      </a:r>
                      <a:r>
                        <a:rPr lang="en-US" sz="1600" dirty="0" err="1">
                          <a:latin typeface="Times New Roman"/>
                          <a:ea typeface="Times New Roman"/>
                        </a:rPr>
                        <a:t>các</a:t>
                      </a:r>
                      <a:r>
                        <a:rPr lang="en-US" sz="1600" dirty="0">
                          <a:latin typeface="Times New Roman"/>
                          <a:ea typeface="Times New Roman"/>
                        </a:rPr>
                        <a:t> </a:t>
                      </a:r>
                      <a:r>
                        <a:rPr lang="en-US" sz="1600" dirty="0" err="1">
                          <a:latin typeface="Times New Roman"/>
                          <a:ea typeface="Times New Roman"/>
                        </a:rPr>
                        <a:t>chất</a:t>
                      </a:r>
                      <a:r>
                        <a:rPr lang="en-US" sz="1600" dirty="0">
                          <a:latin typeface="Times New Roman"/>
                          <a:ea typeface="Times New Roman"/>
                        </a:rPr>
                        <a:t> </a:t>
                      </a:r>
                      <a:r>
                        <a:rPr lang="en-US" sz="1600" dirty="0" err="1">
                          <a:latin typeface="Times New Roman"/>
                          <a:ea typeface="Times New Roman"/>
                        </a:rPr>
                        <a:t>độc</a:t>
                      </a:r>
                      <a:r>
                        <a:rPr lang="en-US" sz="1600" dirty="0">
                          <a:latin typeface="Times New Roman"/>
                          <a:ea typeface="Times New Roman"/>
                        </a:rPr>
                        <a:t> </a:t>
                      </a:r>
                      <a:r>
                        <a:rPr lang="en-US" sz="1600" dirty="0" err="1">
                          <a:latin typeface="Times New Roman"/>
                          <a:ea typeface="Times New Roman"/>
                        </a:rPr>
                        <a:t>hại</a:t>
                      </a:r>
                      <a:r>
                        <a:rPr lang="en-US" sz="1600" dirty="0">
                          <a:latin typeface="Times New Roman"/>
                          <a:ea typeface="Times New Roman"/>
                        </a:rPr>
                        <a:t>.</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47782">
                <a:tc>
                  <a:txBody>
                    <a:bodyPr/>
                    <a:lstStyle/>
                    <a:p>
                      <a:pPr algn="just">
                        <a:spcAft>
                          <a:spcPts val="0"/>
                        </a:spcAft>
                      </a:pPr>
                      <a:r>
                        <a:rPr lang="en-US" sz="1600" b="1">
                          <a:latin typeface="Times New Roman"/>
                          <a:ea typeface="Times New Roman"/>
                        </a:rPr>
                        <a:t>Tiếng Anh</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a:latin typeface="Times New Roman"/>
                          <a:ea typeface="Times New Roman"/>
                        </a:rPr>
                        <a:t>Peoples of Vietnam</a:t>
                      </a:r>
                      <a:endParaRPr lang="en-US" sz="1600">
                        <a:latin typeface="Times New Roman"/>
                        <a:ea typeface="Times New Roman"/>
                      </a:endParaRP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dirty="0" err="1">
                          <a:latin typeface="Times New Roman"/>
                          <a:ea typeface="Times New Roman"/>
                        </a:rPr>
                        <a:t>Sau</a:t>
                      </a:r>
                      <a:r>
                        <a:rPr lang="en-US" sz="1600" dirty="0">
                          <a:latin typeface="Times New Roman"/>
                          <a:ea typeface="Times New Roman"/>
                        </a:rPr>
                        <a:t> </a:t>
                      </a:r>
                      <a:r>
                        <a:rPr lang="en-US" sz="1600" dirty="0" err="1">
                          <a:latin typeface="Times New Roman"/>
                          <a:ea typeface="Times New Roman"/>
                        </a:rPr>
                        <a:t>khi</a:t>
                      </a:r>
                      <a:r>
                        <a:rPr lang="en-US" sz="1600" dirty="0">
                          <a:latin typeface="Times New Roman"/>
                          <a:ea typeface="Times New Roman"/>
                        </a:rPr>
                        <a:t> </a:t>
                      </a:r>
                      <a:r>
                        <a:rPr lang="en-US" sz="1600" dirty="0" err="1">
                          <a:latin typeface="Times New Roman"/>
                          <a:ea typeface="Times New Roman"/>
                        </a:rPr>
                        <a:t>học</a:t>
                      </a:r>
                      <a:r>
                        <a:rPr lang="en-US" sz="1600" dirty="0">
                          <a:latin typeface="Times New Roman"/>
                          <a:ea typeface="Times New Roman"/>
                        </a:rPr>
                        <a:t> </a:t>
                      </a:r>
                      <a:r>
                        <a:rPr lang="en-US" sz="1600" dirty="0" err="1">
                          <a:latin typeface="Times New Roman"/>
                          <a:ea typeface="Times New Roman"/>
                        </a:rPr>
                        <a:t>xong</a:t>
                      </a:r>
                      <a:r>
                        <a:rPr lang="en-US" sz="1600" dirty="0">
                          <a:latin typeface="Times New Roman"/>
                          <a:ea typeface="Times New Roman"/>
                        </a:rPr>
                        <a:t> </a:t>
                      </a:r>
                      <a:r>
                        <a:rPr lang="en-US" sz="1600" b="1" dirty="0">
                          <a:latin typeface="Times New Roman"/>
                          <a:ea typeface="Times New Roman"/>
                        </a:rPr>
                        <a:t>Unit 3</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883920">
                <a:tc>
                  <a:txBody>
                    <a:bodyPr/>
                    <a:lstStyle/>
                    <a:p>
                      <a:pPr algn="just">
                        <a:spcAft>
                          <a:spcPts val="0"/>
                        </a:spcAft>
                      </a:pPr>
                      <a:r>
                        <a:rPr lang="en-US" sz="1600" b="1" dirty="0" err="1">
                          <a:latin typeface="Times New Roman"/>
                          <a:ea typeface="Times New Roman"/>
                        </a:rPr>
                        <a:t>Lịch</a:t>
                      </a:r>
                      <a:r>
                        <a:rPr lang="en-US" sz="1600" b="1" dirty="0">
                          <a:latin typeface="Times New Roman"/>
                          <a:ea typeface="Times New Roman"/>
                        </a:rPr>
                        <a:t> </a:t>
                      </a:r>
                      <a:r>
                        <a:rPr lang="en-US" sz="1600" b="1" dirty="0" err="1">
                          <a:latin typeface="Times New Roman"/>
                          <a:ea typeface="Times New Roman"/>
                        </a:rPr>
                        <a:t>sử</a:t>
                      </a:r>
                      <a:endParaRPr lang="en-US" sz="1600" b="1" dirty="0">
                        <a:latin typeface="Times New Roman"/>
                        <a:ea typeface="Times New Roman"/>
                      </a:endParaRP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b="1" dirty="0" err="1">
                          <a:latin typeface="Times New Roman"/>
                          <a:ea typeface="Times New Roman"/>
                        </a:rPr>
                        <a:t>Cuộc</a:t>
                      </a:r>
                      <a:r>
                        <a:rPr lang="en-US" sz="1600" b="1" dirty="0">
                          <a:latin typeface="Times New Roman"/>
                          <a:ea typeface="Times New Roman"/>
                        </a:rPr>
                        <a:t> </a:t>
                      </a:r>
                      <a:r>
                        <a:rPr lang="en-US" sz="1600" b="1" dirty="0" err="1">
                          <a:latin typeface="Times New Roman"/>
                          <a:ea typeface="Times New Roman"/>
                        </a:rPr>
                        <a:t>kháng</a:t>
                      </a:r>
                      <a:r>
                        <a:rPr lang="en-US" sz="1600" b="1" dirty="0">
                          <a:latin typeface="Times New Roman"/>
                          <a:ea typeface="Times New Roman"/>
                        </a:rPr>
                        <a:t> </a:t>
                      </a:r>
                      <a:r>
                        <a:rPr lang="en-US" sz="1600" b="1" dirty="0" err="1">
                          <a:latin typeface="Times New Roman"/>
                          <a:ea typeface="Times New Roman"/>
                        </a:rPr>
                        <a:t>chiến</a:t>
                      </a:r>
                      <a:r>
                        <a:rPr lang="en-US" sz="1600" b="1" dirty="0">
                          <a:latin typeface="Times New Roman"/>
                          <a:ea typeface="Times New Roman"/>
                        </a:rPr>
                        <a:t> </a:t>
                      </a:r>
                      <a:r>
                        <a:rPr lang="en-US" sz="1600" b="1" dirty="0" err="1">
                          <a:latin typeface="Times New Roman"/>
                          <a:ea typeface="Times New Roman"/>
                        </a:rPr>
                        <a:t>chống</a:t>
                      </a:r>
                      <a:r>
                        <a:rPr lang="en-US" sz="1600" b="1" dirty="0">
                          <a:latin typeface="Times New Roman"/>
                          <a:ea typeface="Times New Roman"/>
                        </a:rPr>
                        <a:t> </a:t>
                      </a:r>
                      <a:r>
                        <a:rPr lang="en-US" sz="1600" b="1" dirty="0" err="1">
                          <a:latin typeface="Times New Roman"/>
                          <a:ea typeface="Times New Roman"/>
                        </a:rPr>
                        <a:t>thực</a:t>
                      </a:r>
                      <a:r>
                        <a:rPr lang="en-US" sz="1600" b="1" dirty="0">
                          <a:latin typeface="Times New Roman"/>
                          <a:ea typeface="Times New Roman"/>
                        </a:rPr>
                        <a:t> </a:t>
                      </a:r>
                      <a:r>
                        <a:rPr lang="en-US" sz="1600" b="1" dirty="0" err="1">
                          <a:latin typeface="Times New Roman"/>
                          <a:ea typeface="Times New Roman"/>
                        </a:rPr>
                        <a:t>dân</a:t>
                      </a:r>
                      <a:r>
                        <a:rPr lang="en-US" sz="1600" b="1" dirty="0">
                          <a:latin typeface="Times New Roman"/>
                          <a:ea typeface="Times New Roman"/>
                        </a:rPr>
                        <a:t> </a:t>
                      </a:r>
                      <a:r>
                        <a:rPr lang="en-US" sz="1600" b="1" dirty="0" err="1">
                          <a:latin typeface="Times New Roman"/>
                          <a:ea typeface="Times New Roman"/>
                        </a:rPr>
                        <a:t>pháp</a:t>
                      </a:r>
                      <a:r>
                        <a:rPr lang="en-US" sz="1600" b="1" dirty="0">
                          <a:latin typeface="Times New Roman"/>
                          <a:ea typeface="Times New Roman"/>
                        </a:rPr>
                        <a:t> </a:t>
                      </a:r>
                      <a:r>
                        <a:rPr lang="en-US" sz="1600" b="1" dirty="0" err="1">
                          <a:latin typeface="Times New Roman"/>
                          <a:ea typeface="Times New Roman"/>
                        </a:rPr>
                        <a:t>nửa</a:t>
                      </a:r>
                      <a:r>
                        <a:rPr lang="en-US" sz="1600" b="1" dirty="0">
                          <a:latin typeface="Times New Roman"/>
                          <a:ea typeface="Times New Roman"/>
                        </a:rPr>
                        <a:t> </a:t>
                      </a:r>
                      <a:r>
                        <a:rPr lang="en-US" sz="1600" b="1" dirty="0" err="1">
                          <a:latin typeface="Times New Roman"/>
                          <a:ea typeface="Times New Roman"/>
                        </a:rPr>
                        <a:t>cuối</a:t>
                      </a:r>
                      <a:r>
                        <a:rPr lang="en-US" sz="1600" b="1" dirty="0">
                          <a:latin typeface="Times New Roman"/>
                          <a:ea typeface="Times New Roman"/>
                        </a:rPr>
                        <a:t> </a:t>
                      </a:r>
                      <a:r>
                        <a:rPr lang="en-US" sz="1600" b="1" dirty="0" err="1">
                          <a:latin typeface="Times New Roman"/>
                          <a:ea typeface="Times New Roman"/>
                        </a:rPr>
                        <a:t>thê</a:t>
                      </a:r>
                      <a:r>
                        <a:rPr lang="en-US" sz="1600" b="1" dirty="0">
                          <a:latin typeface="Times New Roman"/>
                          <a:ea typeface="Times New Roman"/>
                        </a:rPr>
                        <a:t>́ </a:t>
                      </a:r>
                      <a:r>
                        <a:rPr lang="en-US" sz="1600" b="1" dirty="0" err="1">
                          <a:latin typeface="Times New Roman"/>
                          <a:ea typeface="Times New Roman"/>
                        </a:rPr>
                        <a:t>ki</a:t>
                      </a:r>
                      <a:r>
                        <a:rPr lang="en-US" sz="1600" b="1" dirty="0">
                          <a:latin typeface="Times New Roman"/>
                          <a:ea typeface="Times New Roman"/>
                        </a:rPr>
                        <a:t>̉ XIX</a:t>
                      </a:r>
                      <a:endParaRPr lang="en-US" sz="1600" dirty="0">
                        <a:latin typeface="Times New Roman"/>
                        <a:ea typeface="Times New Roman"/>
                      </a:endParaRP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600" dirty="0" err="1">
                          <a:latin typeface="Times New Roman"/>
                          <a:ea typeface="Times New Roman"/>
                        </a:rPr>
                        <a:t>Học</a:t>
                      </a:r>
                      <a:r>
                        <a:rPr lang="en-US" sz="1600" dirty="0">
                          <a:latin typeface="Times New Roman"/>
                          <a:ea typeface="Times New Roman"/>
                        </a:rPr>
                        <a:t> </a:t>
                      </a:r>
                      <a:r>
                        <a:rPr lang="en-US" sz="1600" dirty="0" err="1">
                          <a:latin typeface="Times New Roman"/>
                          <a:ea typeface="Times New Roman"/>
                        </a:rPr>
                        <a:t>ki</a:t>
                      </a:r>
                      <a:r>
                        <a:rPr lang="en-US" sz="1600" dirty="0">
                          <a:latin typeface="Times New Roman"/>
                          <a:ea typeface="Times New Roman"/>
                        </a:rPr>
                        <a:t>̀ 2. </a:t>
                      </a:r>
                      <a:r>
                        <a:rPr lang="en-US" sz="1600" dirty="0" err="1">
                          <a:latin typeface="Times New Roman"/>
                          <a:ea typeface="Times New Roman"/>
                        </a:rPr>
                        <a:t>Sau</a:t>
                      </a:r>
                      <a:r>
                        <a:rPr lang="en-US" sz="1600" dirty="0">
                          <a:latin typeface="Times New Roman"/>
                          <a:ea typeface="Times New Roman"/>
                        </a:rPr>
                        <a:t> </a:t>
                      </a:r>
                      <a:r>
                        <a:rPr lang="en-US" sz="1600" dirty="0" err="1">
                          <a:latin typeface="Times New Roman"/>
                          <a:ea typeface="Times New Roman"/>
                        </a:rPr>
                        <a:t>khi</a:t>
                      </a:r>
                      <a:r>
                        <a:rPr lang="en-US" sz="1600" dirty="0">
                          <a:latin typeface="Times New Roman"/>
                          <a:ea typeface="Times New Roman"/>
                        </a:rPr>
                        <a:t> </a:t>
                      </a:r>
                      <a:r>
                        <a:rPr lang="en-US" sz="1600" dirty="0" err="1">
                          <a:latin typeface="Times New Roman"/>
                          <a:ea typeface="Times New Roman"/>
                        </a:rPr>
                        <a:t>học</a:t>
                      </a:r>
                      <a:r>
                        <a:rPr lang="en-US" sz="1600" dirty="0">
                          <a:latin typeface="Times New Roman"/>
                          <a:ea typeface="Times New Roman"/>
                        </a:rPr>
                        <a:t> </a:t>
                      </a:r>
                      <a:r>
                        <a:rPr lang="en-US" sz="1600" dirty="0" err="1">
                          <a:latin typeface="Times New Roman"/>
                          <a:ea typeface="Times New Roman"/>
                        </a:rPr>
                        <a:t>xong</a:t>
                      </a:r>
                      <a:r>
                        <a:rPr lang="en-US" sz="1600" dirty="0">
                          <a:latin typeface="Times New Roman"/>
                          <a:ea typeface="Times New Roman"/>
                        </a:rPr>
                        <a:t> </a:t>
                      </a:r>
                      <a:r>
                        <a:rPr lang="en-US" sz="1600" b="1" dirty="0" err="1">
                          <a:latin typeface="Times New Roman"/>
                          <a:ea typeface="Times New Roman"/>
                        </a:rPr>
                        <a:t>Chương</a:t>
                      </a:r>
                      <a:r>
                        <a:rPr lang="en-US" sz="1600" b="1" dirty="0">
                          <a:latin typeface="Times New Roman"/>
                          <a:ea typeface="Times New Roman"/>
                        </a:rPr>
                        <a:t> I:</a:t>
                      </a:r>
                      <a:r>
                        <a:rPr lang="en-US" sz="1600" dirty="0">
                          <a:latin typeface="Times New Roman"/>
                          <a:ea typeface="Times New Roman"/>
                        </a:rPr>
                        <a:t> </a:t>
                      </a:r>
                      <a:r>
                        <a:rPr lang="en-US" sz="1600" dirty="0" err="1">
                          <a:latin typeface="Times New Roman"/>
                          <a:ea typeface="Times New Roman"/>
                        </a:rPr>
                        <a:t>Cuộc</a:t>
                      </a:r>
                      <a:r>
                        <a:rPr lang="en-US" sz="1600" dirty="0">
                          <a:latin typeface="Times New Roman"/>
                          <a:ea typeface="Times New Roman"/>
                        </a:rPr>
                        <a:t> </a:t>
                      </a:r>
                      <a:r>
                        <a:rPr lang="en-US" sz="1600" dirty="0" err="1">
                          <a:latin typeface="Times New Roman"/>
                          <a:ea typeface="Times New Roman"/>
                        </a:rPr>
                        <a:t>kháng</a:t>
                      </a:r>
                      <a:r>
                        <a:rPr lang="en-US" sz="1600" dirty="0">
                          <a:latin typeface="Times New Roman"/>
                          <a:ea typeface="Times New Roman"/>
                        </a:rPr>
                        <a:t> </a:t>
                      </a:r>
                      <a:r>
                        <a:rPr lang="en-US" sz="1600" dirty="0" err="1">
                          <a:latin typeface="Times New Roman"/>
                          <a:ea typeface="Times New Roman"/>
                        </a:rPr>
                        <a:t>chiến</a:t>
                      </a:r>
                      <a:r>
                        <a:rPr lang="en-US" sz="1600" dirty="0">
                          <a:latin typeface="Times New Roman"/>
                          <a:ea typeface="Times New Roman"/>
                        </a:rPr>
                        <a:t> </a:t>
                      </a:r>
                      <a:r>
                        <a:rPr lang="en-US" sz="1600" dirty="0" err="1">
                          <a:latin typeface="Times New Roman"/>
                          <a:ea typeface="Times New Roman"/>
                        </a:rPr>
                        <a:t>chống</a:t>
                      </a:r>
                      <a:r>
                        <a:rPr lang="en-US" sz="1600" dirty="0">
                          <a:latin typeface="Times New Roman"/>
                          <a:ea typeface="Times New Roman"/>
                        </a:rPr>
                        <a:t> </a:t>
                      </a:r>
                      <a:r>
                        <a:rPr lang="en-US" sz="1600" dirty="0" err="1">
                          <a:latin typeface="Times New Roman"/>
                          <a:ea typeface="Times New Roman"/>
                        </a:rPr>
                        <a:t>thực</a:t>
                      </a:r>
                      <a:r>
                        <a:rPr lang="en-US" sz="1600" dirty="0">
                          <a:latin typeface="Times New Roman"/>
                          <a:ea typeface="Times New Roman"/>
                        </a:rPr>
                        <a:t> </a:t>
                      </a:r>
                      <a:r>
                        <a:rPr lang="en-US" sz="1600" dirty="0" err="1">
                          <a:latin typeface="Times New Roman"/>
                          <a:ea typeface="Times New Roman"/>
                        </a:rPr>
                        <a:t>dân</a:t>
                      </a:r>
                      <a:r>
                        <a:rPr lang="en-US" sz="1600" dirty="0">
                          <a:latin typeface="Times New Roman"/>
                          <a:ea typeface="Times New Roman"/>
                        </a:rPr>
                        <a:t> </a:t>
                      </a:r>
                      <a:r>
                        <a:rPr lang="en-US" sz="1600" dirty="0" err="1">
                          <a:latin typeface="Times New Roman"/>
                          <a:ea typeface="Times New Roman"/>
                        </a:rPr>
                        <a:t>pháp</a:t>
                      </a:r>
                      <a:r>
                        <a:rPr lang="en-US" sz="1600" dirty="0">
                          <a:latin typeface="Times New Roman"/>
                          <a:ea typeface="Times New Roman"/>
                        </a:rPr>
                        <a:t> </a:t>
                      </a:r>
                      <a:r>
                        <a:rPr lang="en-US" sz="1600" dirty="0" err="1">
                          <a:latin typeface="Times New Roman"/>
                          <a:ea typeface="Times New Roman"/>
                        </a:rPr>
                        <a:t>tư</a:t>
                      </a:r>
                      <a:r>
                        <a:rPr lang="en-US" sz="1600" dirty="0">
                          <a:latin typeface="Times New Roman"/>
                          <a:ea typeface="Times New Roman"/>
                        </a:rPr>
                        <a:t>̀ </a:t>
                      </a:r>
                      <a:r>
                        <a:rPr lang="en-US" sz="1600" dirty="0" err="1">
                          <a:latin typeface="Times New Roman"/>
                          <a:ea typeface="Times New Roman"/>
                        </a:rPr>
                        <a:t>năm</a:t>
                      </a:r>
                      <a:r>
                        <a:rPr lang="en-US" sz="1600" dirty="0">
                          <a:latin typeface="Times New Roman"/>
                          <a:ea typeface="Times New Roman"/>
                        </a:rPr>
                        <a:t> 1858 </a:t>
                      </a:r>
                      <a:r>
                        <a:rPr lang="en-US" sz="1600" dirty="0" err="1">
                          <a:latin typeface="Times New Roman"/>
                          <a:ea typeface="Times New Roman"/>
                        </a:rPr>
                        <a:t>đến</a:t>
                      </a:r>
                      <a:r>
                        <a:rPr lang="en-US" sz="1600" dirty="0">
                          <a:latin typeface="Times New Roman"/>
                          <a:ea typeface="Times New Roman"/>
                        </a:rPr>
                        <a:t> </a:t>
                      </a:r>
                      <a:r>
                        <a:rPr lang="en-US" sz="1600" dirty="0" err="1">
                          <a:latin typeface="Times New Roman"/>
                          <a:ea typeface="Times New Roman"/>
                        </a:rPr>
                        <a:t>cuối</a:t>
                      </a:r>
                      <a:r>
                        <a:rPr lang="en-US" sz="1600" dirty="0">
                          <a:latin typeface="Times New Roman"/>
                          <a:ea typeface="Times New Roman"/>
                        </a:rPr>
                        <a:t> </a:t>
                      </a:r>
                      <a:r>
                        <a:rPr lang="en-US" sz="1600" dirty="0" err="1">
                          <a:latin typeface="Times New Roman"/>
                          <a:ea typeface="Times New Roman"/>
                        </a:rPr>
                        <a:t>thê</a:t>
                      </a:r>
                      <a:r>
                        <a:rPr lang="en-US" sz="1600" dirty="0">
                          <a:latin typeface="Times New Roman"/>
                          <a:ea typeface="Times New Roman"/>
                        </a:rPr>
                        <a:t>́ </a:t>
                      </a:r>
                      <a:r>
                        <a:rPr lang="en-US" sz="1600" dirty="0" err="1">
                          <a:latin typeface="Times New Roman"/>
                          <a:ea typeface="Times New Roman"/>
                        </a:rPr>
                        <a:t>ki</a:t>
                      </a:r>
                      <a:r>
                        <a:rPr lang="en-US" sz="1600" dirty="0">
                          <a:latin typeface="Times New Roman"/>
                          <a:ea typeface="Times New Roman"/>
                        </a:rPr>
                        <a:t>̉ XIX</a:t>
                      </a:r>
                    </a:p>
                  </a:txBody>
                  <a:tcPr marL="3079" marR="30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1311306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819400" cy="838200"/>
          </a:xfrm>
          <a:solidFill>
            <a:schemeClr val="bg1"/>
          </a:solidFill>
        </p:spPr>
        <p:txBody>
          <a:bodyPr/>
          <a:lstStyle/>
          <a:p>
            <a:r>
              <a:rPr lang="en-US" b="1" dirty="0" smtClean="0">
                <a:latin typeface="Times New Roman" pitchFamily="18" charset="0"/>
                <a:cs typeface="Times New Roman" pitchFamily="18" charset="0"/>
              </a:rPr>
              <a:t>KHỐI LỚP 9</a:t>
            </a:r>
            <a:endParaRPr lang="en-US" b="1"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56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309547743"/>
              </p:ext>
            </p:extLst>
          </p:nvPr>
        </p:nvGraphicFramePr>
        <p:xfrm>
          <a:off x="-3" y="815277"/>
          <a:ext cx="9144003" cy="6113462"/>
        </p:xfrm>
        <a:graphic>
          <a:graphicData uri="http://schemas.openxmlformats.org/drawingml/2006/table">
            <a:tbl>
              <a:tblPr/>
              <a:tblGrid>
                <a:gridCol w="990603">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270508">
                <a:tc>
                  <a:txBody>
                    <a:bodyPr/>
                    <a:lstStyle/>
                    <a:p>
                      <a:pPr algn="ctr">
                        <a:spcAft>
                          <a:spcPts val="0"/>
                        </a:spcAft>
                      </a:pPr>
                      <a:r>
                        <a:rPr lang="en-US" sz="1800" b="1" dirty="0">
                          <a:latin typeface="Times New Roman"/>
                          <a:ea typeface="Times New Roman"/>
                        </a:rPr>
                        <a:t>MÔN</a:t>
                      </a:r>
                      <a:endParaRPr lang="en-US" sz="18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a:latin typeface="Times New Roman"/>
                          <a:ea typeface="Times New Roman"/>
                        </a:rPr>
                        <a:t>CHỦ ĐỀ</a:t>
                      </a:r>
                      <a:endParaRPr lang="en-US" sz="18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err="1">
                          <a:latin typeface="Times New Roman"/>
                          <a:ea typeface="Times New Roman"/>
                        </a:rPr>
                        <a:t>Thời</a:t>
                      </a:r>
                      <a:r>
                        <a:rPr lang="en-US" sz="1800" b="1" dirty="0">
                          <a:latin typeface="Times New Roman"/>
                          <a:ea typeface="Times New Roman"/>
                        </a:rPr>
                        <a:t> </a:t>
                      </a:r>
                      <a:r>
                        <a:rPr lang="en-US" sz="1800" b="1" dirty="0" err="1">
                          <a:latin typeface="Times New Roman"/>
                          <a:ea typeface="Times New Roman"/>
                        </a:rPr>
                        <a:t>điểm</a:t>
                      </a:r>
                      <a:r>
                        <a:rPr lang="en-US" sz="1800" b="1" dirty="0">
                          <a:latin typeface="Times New Roman"/>
                          <a:ea typeface="Times New Roman"/>
                        </a:rPr>
                        <a:t> </a:t>
                      </a:r>
                      <a:r>
                        <a:rPr lang="en-US" sz="1800" b="1" dirty="0" err="1">
                          <a:latin typeface="Times New Roman"/>
                          <a:ea typeface="Times New Roman"/>
                        </a:rPr>
                        <a:t>bắt</a:t>
                      </a:r>
                      <a:r>
                        <a:rPr lang="en-US" sz="1800" b="1" dirty="0">
                          <a:latin typeface="Times New Roman"/>
                          <a:ea typeface="Times New Roman"/>
                        </a:rPr>
                        <a:t> </a:t>
                      </a:r>
                      <a:r>
                        <a:rPr lang="en-US" sz="1800" b="1" dirty="0" err="1">
                          <a:latin typeface="Times New Roman"/>
                          <a:ea typeface="Times New Roman"/>
                        </a:rPr>
                        <a:t>đầu</a:t>
                      </a:r>
                      <a:r>
                        <a:rPr lang="en-US" sz="1800" b="1" dirty="0">
                          <a:latin typeface="Times New Roman"/>
                          <a:ea typeface="Times New Roman"/>
                        </a:rPr>
                        <a:t> </a:t>
                      </a:r>
                      <a:r>
                        <a:rPr lang="en-US" sz="1800" b="1" dirty="0" err="1">
                          <a:latin typeface="Times New Roman"/>
                          <a:ea typeface="Times New Roman"/>
                        </a:rPr>
                        <a:t>theo</a:t>
                      </a:r>
                      <a:r>
                        <a:rPr lang="en-US" sz="1800" b="1" dirty="0">
                          <a:latin typeface="Times New Roman"/>
                          <a:ea typeface="Times New Roman"/>
                        </a:rPr>
                        <a:t> SGK</a:t>
                      </a:r>
                      <a:endParaRPr lang="en-US" sz="1800" dirty="0">
                        <a:latin typeface="Times New Roman"/>
                        <a:ea typeface="Times New Roman"/>
                      </a:endParaRPr>
                    </a:p>
                  </a:txBody>
                  <a:tcPr marL="3024" marR="30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34129">
                <a:tc rowSpan="2">
                  <a:txBody>
                    <a:bodyPr/>
                    <a:lstStyle/>
                    <a:p>
                      <a:pPr algn="just">
                        <a:spcAft>
                          <a:spcPts val="0"/>
                        </a:spcAft>
                      </a:pPr>
                      <a:r>
                        <a:rPr lang="en-US" sz="1800" b="1">
                          <a:latin typeface="Times New Roman"/>
                          <a:ea typeface="Times New Roman"/>
                        </a:rPr>
                        <a:t>Toán</a:t>
                      </a: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dirty="0" err="1">
                          <a:latin typeface="Times New Roman"/>
                          <a:ea typeface="Times New Roman"/>
                        </a:rPr>
                        <a:t>Đường</a:t>
                      </a:r>
                      <a:r>
                        <a:rPr lang="en-US" sz="1800" b="1" dirty="0">
                          <a:latin typeface="Times New Roman"/>
                          <a:ea typeface="Times New Roman"/>
                        </a:rPr>
                        <a:t> </a:t>
                      </a:r>
                      <a:r>
                        <a:rPr lang="en-US" sz="1800" b="1" dirty="0" err="1">
                          <a:latin typeface="Times New Roman"/>
                          <a:ea typeface="Times New Roman"/>
                        </a:rPr>
                        <a:t>Parabol</a:t>
                      </a:r>
                      <a:endParaRPr lang="en-US" sz="1800" dirty="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err="1">
                          <a:latin typeface="Times New Roman"/>
                          <a:ea typeface="Times New Roman"/>
                        </a:rPr>
                        <a:t>Học</a:t>
                      </a:r>
                      <a:r>
                        <a:rPr lang="en-US" sz="1400" dirty="0">
                          <a:latin typeface="Times New Roman"/>
                          <a:ea typeface="Times New Roman"/>
                        </a:rPr>
                        <a:t> </a:t>
                      </a:r>
                      <a:r>
                        <a:rPr lang="en-US" sz="1400" dirty="0" err="1">
                          <a:latin typeface="Times New Roman"/>
                          <a:ea typeface="Times New Roman"/>
                        </a:rPr>
                        <a:t>ki</a:t>
                      </a:r>
                      <a:r>
                        <a:rPr lang="en-US" sz="1400" dirty="0">
                          <a:latin typeface="Times New Roman"/>
                          <a:ea typeface="Times New Roman"/>
                        </a:rPr>
                        <a:t>̀ 2. </a:t>
                      </a:r>
                      <a:r>
                        <a:rPr lang="en-US" sz="1400" dirty="0" err="1">
                          <a:latin typeface="Times New Roman"/>
                          <a:ea typeface="Times New Roman"/>
                        </a:rPr>
                        <a:t>Trước</a:t>
                      </a:r>
                      <a:r>
                        <a:rPr lang="en-US" sz="1400" dirty="0">
                          <a:latin typeface="Times New Roman"/>
                          <a:ea typeface="Times New Roman"/>
                        </a:rPr>
                        <a:t> </a:t>
                      </a:r>
                      <a:r>
                        <a:rPr lang="en-US" sz="1400" dirty="0" err="1">
                          <a:latin typeface="Times New Roman"/>
                          <a:ea typeface="Times New Roman"/>
                        </a:rPr>
                        <a:t>khi</a:t>
                      </a:r>
                      <a:r>
                        <a:rPr lang="en-US" sz="1400" dirty="0">
                          <a:latin typeface="Times New Roman"/>
                          <a:ea typeface="Times New Roman"/>
                        </a:rPr>
                        <a:t> </a:t>
                      </a:r>
                      <a:r>
                        <a:rPr lang="en-US" sz="1400" dirty="0" err="1">
                          <a:latin typeface="Times New Roman"/>
                          <a:ea typeface="Times New Roman"/>
                        </a:rPr>
                        <a:t>bắt</a:t>
                      </a:r>
                      <a:r>
                        <a:rPr lang="en-US" sz="1400" dirty="0">
                          <a:latin typeface="Times New Roman"/>
                          <a:ea typeface="Times New Roman"/>
                        </a:rPr>
                        <a:t> </a:t>
                      </a:r>
                      <a:r>
                        <a:rPr lang="en-US" sz="1400" dirty="0" err="1">
                          <a:latin typeface="Times New Roman"/>
                          <a:ea typeface="Times New Roman"/>
                        </a:rPr>
                        <a:t>đầu</a:t>
                      </a:r>
                      <a:r>
                        <a:rPr lang="en-US" sz="1400" dirty="0">
                          <a:latin typeface="Times New Roman"/>
                          <a:ea typeface="Times New Roman"/>
                        </a:rPr>
                        <a:t> </a:t>
                      </a:r>
                      <a:r>
                        <a:rPr lang="en-US" sz="1400" b="1" dirty="0" err="1">
                          <a:latin typeface="Times New Roman"/>
                          <a:ea typeface="Times New Roman"/>
                        </a:rPr>
                        <a:t>C</a:t>
                      </a:r>
                      <a:r>
                        <a:rPr lang="en-US" sz="1400" b="1" dirty="0" err="1" smtClean="0">
                          <a:latin typeface="Times New Roman"/>
                          <a:ea typeface="Times New Roman"/>
                        </a:rPr>
                        <a:t>hương</a:t>
                      </a:r>
                      <a:r>
                        <a:rPr lang="en-US" sz="1400" b="1" dirty="0" smtClean="0">
                          <a:latin typeface="Times New Roman"/>
                          <a:ea typeface="Times New Roman"/>
                        </a:rPr>
                        <a:t> </a:t>
                      </a:r>
                      <a:r>
                        <a:rPr lang="en-US" sz="1400" b="1" dirty="0">
                          <a:latin typeface="Times New Roman"/>
                          <a:ea typeface="Times New Roman"/>
                        </a:rPr>
                        <a:t>IV</a:t>
                      </a:r>
                      <a:r>
                        <a:rPr lang="en-US" sz="1400" dirty="0">
                          <a:latin typeface="Times New Roman"/>
                          <a:ea typeface="Times New Roman"/>
                        </a:rPr>
                        <a:t>. </a:t>
                      </a:r>
                      <a:r>
                        <a:rPr lang="en-US" sz="1400" dirty="0" err="1">
                          <a:latin typeface="Times New Roman"/>
                          <a:ea typeface="Times New Roman"/>
                        </a:rPr>
                        <a:t>Hàm</a:t>
                      </a:r>
                      <a:r>
                        <a:rPr lang="en-US" sz="1400" dirty="0">
                          <a:latin typeface="Times New Roman"/>
                          <a:ea typeface="Times New Roman"/>
                        </a:rPr>
                        <a:t> </a:t>
                      </a:r>
                      <a:r>
                        <a:rPr lang="en-US" sz="1400" dirty="0" err="1">
                          <a:latin typeface="Times New Roman"/>
                          <a:ea typeface="Times New Roman"/>
                        </a:rPr>
                        <a:t>sô</a:t>
                      </a:r>
                      <a:r>
                        <a:rPr lang="en-US" sz="1400" dirty="0">
                          <a:latin typeface="Times New Roman"/>
                          <a:ea typeface="Times New Roman"/>
                        </a:rPr>
                        <a:t>́ y=ax</a:t>
                      </a:r>
                      <a:r>
                        <a:rPr lang="en-US" sz="1400" baseline="30000" dirty="0">
                          <a:latin typeface="Times New Roman"/>
                          <a:ea typeface="Times New Roman"/>
                        </a:rPr>
                        <a:t>2</a:t>
                      </a:r>
                      <a:r>
                        <a:rPr lang="en-US" sz="1400" dirty="0">
                          <a:latin typeface="Times New Roman"/>
                          <a:ea typeface="Times New Roman"/>
                        </a:rPr>
                        <a:t>. </a:t>
                      </a:r>
                      <a:r>
                        <a:rPr lang="en-US" sz="1400" dirty="0" err="1">
                          <a:latin typeface="Times New Roman"/>
                          <a:ea typeface="Times New Roman"/>
                        </a:rPr>
                        <a:t>Phương</a:t>
                      </a:r>
                      <a:r>
                        <a:rPr lang="en-US" sz="1400" dirty="0">
                          <a:latin typeface="Times New Roman"/>
                          <a:ea typeface="Times New Roman"/>
                        </a:rPr>
                        <a:t> </a:t>
                      </a:r>
                      <a:r>
                        <a:rPr lang="en-US" sz="1400" dirty="0" err="1">
                          <a:latin typeface="Times New Roman"/>
                          <a:ea typeface="Times New Roman"/>
                        </a:rPr>
                        <a:t>trình</a:t>
                      </a:r>
                      <a:r>
                        <a:rPr lang="en-US" sz="1400" dirty="0">
                          <a:latin typeface="Times New Roman"/>
                          <a:ea typeface="Times New Roman"/>
                        </a:rPr>
                        <a:t> </a:t>
                      </a:r>
                      <a:r>
                        <a:rPr lang="en-US" sz="1400" dirty="0" err="1">
                          <a:latin typeface="Times New Roman"/>
                          <a:ea typeface="Times New Roman"/>
                        </a:rPr>
                        <a:t>bậc</a:t>
                      </a:r>
                      <a:r>
                        <a:rPr lang="en-US" sz="1400" dirty="0">
                          <a:latin typeface="Times New Roman"/>
                          <a:ea typeface="Times New Roman"/>
                        </a:rPr>
                        <a:t> </a:t>
                      </a:r>
                      <a:r>
                        <a:rPr lang="en-US" sz="1400" dirty="0" err="1">
                          <a:latin typeface="Times New Roman"/>
                          <a:ea typeface="Times New Roman"/>
                        </a:rPr>
                        <a:t>hai</a:t>
                      </a:r>
                      <a:r>
                        <a:rPr lang="en-US" sz="1400" dirty="0">
                          <a:latin typeface="Times New Roman"/>
                          <a:ea typeface="Times New Roman"/>
                        </a:rPr>
                        <a:t> </a:t>
                      </a:r>
                      <a:r>
                        <a:rPr lang="en-US" sz="1400" dirty="0" err="1">
                          <a:latin typeface="Times New Roman"/>
                          <a:ea typeface="Times New Roman"/>
                        </a:rPr>
                        <a:t>một</a:t>
                      </a:r>
                      <a:r>
                        <a:rPr lang="en-US" sz="1400" dirty="0">
                          <a:latin typeface="Times New Roman"/>
                          <a:ea typeface="Times New Roman"/>
                        </a:rPr>
                        <a:t> </a:t>
                      </a:r>
                      <a:r>
                        <a:rPr lang="en-US" sz="1400" dirty="0" err="1">
                          <a:latin typeface="Times New Roman"/>
                          <a:ea typeface="Times New Roman"/>
                        </a:rPr>
                        <a:t>ẩn</a:t>
                      </a:r>
                      <a:endParaRPr lang="en-US" sz="1400" dirty="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0790">
                <a:tc vMerge="1">
                  <a:txBody>
                    <a:bodyPr/>
                    <a:lstStyle/>
                    <a:p>
                      <a:endParaRPr lang="en-US"/>
                    </a:p>
                  </a:txBody>
                  <a:tcPr/>
                </a:tc>
                <a:tc>
                  <a:txBody>
                    <a:bodyPr/>
                    <a:lstStyle/>
                    <a:p>
                      <a:pPr algn="just">
                        <a:spcAft>
                          <a:spcPts val="0"/>
                        </a:spcAft>
                      </a:pPr>
                      <a:r>
                        <a:rPr lang="en-US" sz="1800" b="1">
                          <a:latin typeface="Times New Roman"/>
                          <a:ea typeface="Times New Roman"/>
                        </a:rPr>
                        <a:t>Hình lăng trụ đứng – Hình trụ</a:t>
                      </a:r>
                      <a:endParaRPr lang="en-US" sz="180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err="1">
                          <a:latin typeface="Times New Roman"/>
                          <a:ea typeface="Times New Roman"/>
                        </a:rPr>
                        <a:t>Học</a:t>
                      </a:r>
                      <a:r>
                        <a:rPr lang="en-US" sz="1400" dirty="0">
                          <a:latin typeface="Times New Roman"/>
                          <a:ea typeface="Times New Roman"/>
                        </a:rPr>
                        <a:t> </a:t>
                      </a:r>
                      <a:r>
                        <a:rPr lang="en-US" sz="1400" dirty="0" err="1">
                          <a:latin typeface="Times New Roman"/>
                          <a:ea typeface="Times New Roman"/>
                        </a:rPr>
                        <a:t>ki</a:t>
                      </a:r>
                      <a:r>
                        <a:rPr lang="en-US" sz="1400" dirty="0">
                          <a:latin typeface="Times New Roman"/>
                          <a:ea typeface="Times New Roman"/>
                        </a:rPr>
                        <a:t>̀ 2. </a:t>
                      </a:r>
                      <a:r>
                        <a:rPr lang="en-US" sz="1400" dirty="0" err="1">
                          <a:latin typeface="Times New Roman"/>
                          <a:ea typeface="Times New Roman"/>
                        </a:rPr>
                        <a:t>Khi</a:t>
                      </a:r>
                      <a:r>
                        <a:rPr lang="en-US" sz="1400" dirty="0">
                          <a:latin typeface="Times New Roman"/>
                          <a:ea typeface="Times New Roman"/>
                        </a:rPr>
                        <a:t> </a:t>
                      </a:r>
                      <a:r>
                        <a:rPr lang="en-US" sz="1400" dirty="0" err="1">
                          <a:latin typeface="Times New Roman"/>
                          <a:ea typeface="Times New Roman"/>
                        </a:rPr>
                        <a:t>bắt</a:t>
                      </a:r>
                      <a:r>
                        <a:rPr lang="en-US" sz="1400" dirty="0">
                          <a:latin typeface="Times New Roman"/>
                          <a:ea typeface="Times New Roman"/>
                        </a:rPr>
                        <a:t> </a:t>
                      </a:r>
                      <a:r>
                        <a:rPr lang="en-US" sz="1400" dirty="0" err="1">
                          <a:latin typeface="Times New Roman"/>
                          <a:ea typeface="Times New Roman"/>
                        </a:rPr>
                        <a:t>đầu</a:t>
                      </a:r>
                      <a:r>
                        <a:rPr lang="en-US" sz="1400" dirty="0">
                          <a:latin typeface="Times New Roman"/>
                          <a:ea typeface="Times New Roman"/>
                        </a:rPr>
                        <a:t> </a:t>
                      </a:r>
                      <a:r>
                        <a:rPr lang="en-US" sz="1400" dirty="0" err="1">
                          <a:latin typeface="Times New Roman"/>
                          <a:ea typeface="Times New Roman"/>
                        </a:rPr>
                        <a:t>học</a:t>
                      </a:r>
                      <a:r>
                        <a:rPr lang="en-US" sz="1400" dirty="0">
                          <a:latin typeface="Times New Roman"/>
                          <a:ea typeface="Times New Roman"/>
                        </a:rPr>
                        <a:t> sang </a:t>
                      </a:r>
                      <a:r>
                        <a:rPr lang="en-US" sz="1400" b="1" dirty="0" err="1">
                          <a:latin typeface="Times New Roman"/>
                          <a:ea typeface="Times New Roman"/>
                        </a:rPr>
                        <a:t>C</a:t>
                      </a:r>
                      <a:r>
                        <a:rPr lang="en-US" sz="1400" b="1" dirty="0" err="1" smtClean="0">
                          <a:latin typeface="Times New Roman"/>
                          <a:ea typeface="Times New Roman"/>
                        </a:rPr>
                        <a:t>hương</a:t>
                      </a:r>
                      <a:r>
                        <a:rPr lang="en-US" sz="1400" b="1" dirty="0" smtClean="0">
                          <a:latin typeface="Times New Roman"/>
                          <a:ea typeface="Times New Roman"/>
                        </a:rPr>
                        <a:t> </a:t>
                      </a:r>
                      <a:r>
                        <a:rPr lang="en-US" sz="1400" b="1" dirty="0">
                          <a:latin typeface="Times New Roman"/>
                          <a:ea typeface="Times New Roman"/>
                        </a:rPr>
                        <a:t>IV.</a:t>
                      </a:r>
                      <a:r>
                        <a:rPr lang="en-US" sz="1400" dirty="0">
                          <a:latin typeface="Times New Roman"/>
                          <a:ea typeface="Times New Roman"/>
                        </a:rPr>
                        <a:t> </a:t>
                      </a:r>
                      <a:r>
                        <a:rPr lang="en-US" sz="1400" dirty="0" err="1">
                          <a:latin typeface="Times New Roman"/>
                          <a:ea typeface="Times New Roman"/>
                        </a:rPr>
                        <a:t>Hình</a:t>
                      </a:r>
                      <a:r>
                        <a:rPr lang="en-US" sz="1400" dirty="0">
                          <a:latin typeface="Times New Roman"/>
                          <a:ea typeface="Times New Roman"/>
                        </a:rPr>
                        <a:t> </a:t>
                      </a:r>
                      <a:r>
                        <a:rPr lang="en-US" sz="1400" dirty="0" err="1">
                          <a:latin typeface="Times New Roman"/>
                          <a:ea typeface="Times New Roman"/>
                        </a:rPr>
                        <a:t>tru</a:t>
                      </a:r>
                      <a:r>
                        <a:rPr lang="en-US" sz="1400" dirty="0">
                          <a:latin typeface="Times New Roman"/>
                          <a:ea typeface="Times New Roman"/>
                        </a:rPr>
                        <a:t>̣ – </a:t>
                      </a:r>
                      <a:r>
                        <a:rPr lang="en-US" sz="1400" dirty="0" err="1">
                          <a:latin typeface="Times New Roman"/>
                          <a:ea typeface="Times New Roman"/>
                        </a:rPr>
                        <a:t>Hình</a:t>
                      </a:r>
                      <a:r>
                        <a:rPr lang="en-US" sz="1400" dirty="0">
                          <a:latin typeface="Times New Roman"/>
                          <a:ea typeface="Times New Roman"/>
                        </a:rPr>
                        <a:t> </a:t>
                      </a:r>
                      <a:r>
                        <a:rPr lang="en-US" sz="1400" dirty="0" err="1">
                          <a:latin typeface="Times New Roman"/>
                          <a:ea typeface="Times New Roman"/>
                        </a:rPr>
                        <a:t>nón</a:t>
                      </a:r>
                      <a:r>
                        <a:rPr lang="en-US" sz="1400" dirty="0">
                          <a:latin typeface="Times New Roman"/>
                          <a:ea typeface="Times New Roman"/>
                        </a:rPr>
                        <a:t> – </a:t>
                      </a:r>
                      <a:r>
                        <a:rPr lang="en-US" sz="1400" dirty="0" err="1">
                          <a:latin typeface="Times New Roman"/>
                          <a:ea typeface="Times New Roman"/>
                        </a:rPr>
                        <a:t>Hình</a:t>
                      </a:r>
                      <a:r>
                        <a:rPr lang="en-US" sz="1400" dirty="0">
                          <a:latin typeface="Times New Roman"/>
                          <a:ea typeface="Times New Roman"/>
                        </a:rPr>
                        <a:t> </a:t>
                      </a:r>
                      <a:r>
                        <a:rPr lang="en-US" sz="1400" dirty="0" err="1">
                          <a:latin typeface="Times New Roman"/>
                          <a:ea typeface="Times New Roman"/>
                        </a:rPr>
                        <a:t>cầu</a:t>
                      </a:r>
                      <a:endParaRPr lang="en-US" sz="1400" dirty="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0508">
                <a:tc>
                  <a:txBody>
                    <a:bodyPr/>
                    <a:lstStyle/>
                    <a:p>
                      <a:pPr algn="just">
                        <a:spcAft>
                          <a:spcPts val="0"/>
                        </a:spcAft>
                      </a:pPr>
                      <a:r>
                        <a:rPr lang="en-US" sz="1800" b="1">
                          <a:latin typeface="Times New Roman"/>
                          <a:ea typeface="Times New Roman"/>
                        </a:rPr>
                        <a:t>Vật lí</a:t>
                      </a: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rPr>
                        <a:t>Chế tạo Pin điện hóa đơn giản</a:t>
                      </a:r>
                      <a:endParaRPr lang="en-US" sz="180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err="1">
                          <a:latin typeface="Times New Roman"/>
                          <a:ea typeface="Times New Roman"/>
                        </a:rPr>
                        <a:t>Sau</a:t>
                      </a:r>
                      <a:r>
                        <a:rPr lang="en-US" sz="1400" dirty="0">
                          <a:latin typeface="Times New Roman"/>
                          <a:ea typeface="Times New Roman"/>
                        </a:rPr>
                        <a:t> </a:t>
                      </a:r>
                      <a:r>
                        <a:rPr lang="en-US" sz="1400" dirty="0" err="1">
                          <a:latin typeface="Times New Roman"/>
                          <a:ea typeface="Times New Roman"/>
                        </a:rPr>
                        <a:t>khi</a:t>
                      </a:r>
                      <a:r>
                        <a:rPr lang="en-US" sz="1400" dirty="0">
                          <a:latin typeface="Times New Roman"/>
                          <a:ea typeface="Times New Roman"/>
                        </a:rPr>
                        <a:t> </a:t>
                      </a:r>
                      <a:r>
                        <a:rPr lang="en-US" sz="1400" dirty="0" err="1">
                          <a:latin typeface="Times New Roman"/>
                          <a:ea typeface="Times New Roman"/>
                        </a:rPr>
                        <a:t>học</a:t>
                      </a:r>
                      <a:r>
                        <a:rPr lang="en-US" sz="1400" dirty="0">
                          <a:latin typeface="Times New Roman"/>
                          <a:ea typeface="Times New Roman"/>
                        </a:rPr>
                        <a:t> </a:t>
                      </a:r>
                      <a:r>
                        <a:rPr lang="en-US" sz="1400" dirty="0" err="1">
                          <a:latin typeface="Times New Roman"/>
                          <a:ea typeface="Times New Roman"/>
                        </a:rPr>
                        <a:t>xong</a:t>
                      </a:r>
                      <a:r>
                        <a:rPr lang="en-US" sz="1400" dirty="0">
                          <a:latin typeface="Times New Roman"/>
                          <a:ea typeface="Times New Roman"/>
                        </a:rPr>
                        <a:t> </a:t>
                      </a:r>
                      <a:r>
                        <a:rPr lang="en-US" sz="1400" b="1" dirty="0" err="1">
                          <a:latin typeface="Times New Roman"/>
                          <a:ea typeface="Times New Roman"/>
                        </a:rPr>
                        <a:t>Chương</a:t>
                      </a:r>
                      <a:r>
                        <a:rPr lang="en-US" sz="1400" b="1" dirty="0">
                          <a:latin typeface="Times New Roman"/>
                          <a:ea typeface="Times New Roman"/>
                        </a:rPr>
                        <a:t> I.</a:t>
                      </a: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0508">
                <a:tc rowSpan="2">
                  <a:txBody>
                    <a:bodyPr/>
                    <a:lstStyle/>
                    <a:p>
                      <a:pPr algn="just">
                        <a:spcAft>
                          <a:spcPts val="0"/>
                        </a:spcAft>
                      </a:pPr>
                      <a:r>
                        <a:rPr lang="en-US" sz="1800" b="1">
                          <a:latin typeface="Times New Roman"/>
                          <a:ea typeface="Times New Roman"/>
                        </a:rPr>
                        <a:t>Hoá học</a:t>
                      </a: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rPr>
                        <a:t>Chất béo và sản xuất xà phòng</a:t>
                      </a:r>
                      <a:endParaRPr lang="en-US" sz="180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err="1">
                          <a:latin typeface="Times New Roman"/>
                          <a:ea typeface="Times New Roman"/>
                        </a:rPr>
                        <a:t>Sau</a:t>
                      </a:r>
                      <a:r>
                        <a:rPr lang="en-US" sz="1400" dirty="0">
                          <a:latin typeface="Times New Roman"/>
                          <a:ea typeface="Times New Roman"/>
                        </a:rPr>
                        <a:t> </a:t>
                      </a:r>
                      <a:r>
                        <a:rPr lang="en-US" sz="1400" dirty="0" err="1">
                          <a:latin typeface="Times New Roman"/>
                          <a:ea typeface="Times New Roman"/>
                        </a:rPr>
                        <a:t>khi</a:t>
                      </a:r>
                      <a:r>
                        <a:rPr lang="en-US" sz="1400" dirty="0">
                          <a:latin typeface="Times New Roman"/>
                          <a:ea typeface="Times New Roman"/>
                        </a:rPr>
                        <a:t> </a:t>
                      </a:r>
                      <a:r>
                        <a:rPr lang="en-US" sz="1400" dirty="0" err="1">
                          <a:latin typeface="Times New Roman"/>
                          <a:ea typeface="Times New Roman"/>
                        </a:rPr>
                        <a:t>học</a:t>
                      </a:r>
                      <a:r>
                        <a:rPr lang="en-US" sz="1400" dirty="0">
                          <a:latin typeface="Times New Roman"/>
                          <a:ea typeface="Times New Roman"/>
                        </a:rPr>
                        <a:t> </a:t>
                      </a:r>
                      <a:r>
                        <a:rPr lang="en-US" sz="1400" dirty="0" err="1">
                          <a:latin typeface="Times New Roman"/>
                          <a:ea typeface="Times New Roman"/>
                        </a:rPr>
                        <a:t>xong</a:t>
                      </a:r>
                      <a:r>
                        <a:rPr lang="en-US" sz="1400" dirty="0">
                          <a:latin typeface="Times New Roman"/>
                          <a:ea typeface="Times New Roman"/>
                        </a:rPr>
                        <a:t> </a:t>
                      </a:r>
                      <a:r>
                        <a:rPr lang="en-US" sz="1400" dirty="0" err="1">
                          <a:latin typeface="Times New Roman"/>
                          <a:ea typeface="Times New Roman"/>
                        </a:rPr>
                        <a:t>Bài</a:t>
                      </a:r>
                      <a:r>
                        <a:rPr lang="en-US" sz="1400" dirty="0">
                          <a:latin typeface="Times New Roman"/>
                          <a:ea typeface="Times New Roman"/>
                        </a:rPr>
                        <a:t>: </a:t>
                      </a:r>
                      <a:r>
                        <a:rPr lang="en-US" sz="1400" b="1" dirty="0" err="1">
                          <a:latin typeface="Times New Roman"/>
                          <a:ea typeface="Times New Roman"/>
                        </a:rPr>
                        <a:t>Chất</a:t>
                      </a:r>
                      <a:r>
                        <a:rPr lang="en-US" sz="1400" b="1" dirty="0">
                          <a:latin typeface="Times New Roman"/>
                          <a:ea typeface="Times New Roman"/>
                        </a:rPr>
                        <a:t> </a:t>
                      </a:r>
                      <a:r>
                        <a:rPr lang="en-US" sz="1400" b="1" dirty="0" err="1">
                          <a:latin typeface="Times New Roman"/>
                          <a:ea typeface="Times New Roman"/>
                        </a:rPr>
                        <a:t>béo</a:t>
                      </a:r>
                      <a:endParaRPr lang="en-US" sz="1400" b="1" dirty="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1015">
                <a:tc vMerge="1">
                  <a:txBody>
                    <a:bodyPr/>
                    <a:lstStyle/>
                    <a:p>
                      <a:endParaRPr lang="en-US"/>
                    </a:p>
                  </a:txBody>
                  <a:tcPr/>
                </a:tc>
                <a:tc>
                  <a:txBody>
                    <a:bodyPr/>
                    <a:lstStyle/>
                    <a:p>
                      <a:pPr algn="just">
                        <a:spcAft>
                          <a:spcPts val="0"/>
                        </a:spcAft>
                      </a:pPr>
                      <a:r>
                        <a:rPr lang="en-US" sz="1800" b="1">
                          <a:latin typeface="Times New Roman"/>
                          <a:ea typeface="Times New Roman"/>
                        </a:rPr>
                        <a:t>Thiết kế phương án phòng và thoát hiểm ngộ độc khí Cacbon Oxit khi đốt than</a:t>
                      </a:r>
                      <a:endParaRPr lang="en-US" sz="180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err="1">
                          <a:latin typeface="Times New Roman"/>
                          <a:ea typeface="Times New Roman"/>
                        </a:rPr>
                        <a:t>Trước</a:t>
                      </a:r>
                      <a:r>
                        <a:rPr lang="en-US" sz="1400" dirty="0">
                          <a:latin typeface="Times New Roman"/>
                          <a:ea typeface="Times New Roman"/>
                        </a:rPr>
                        <a:t> </a:t>
                      </a:r>
                      <a:r>
                        <a:rPr lang="en-US" sz="1400" dirty="0" err="1">
                          <a:latin typeface="Times New Roman"/>
                          <a:ea typeface="Times New Roman"/>
                        </a:rPr>
                        <a:t>khi</a:t>
                      </a:r>
                      <a:r>
                        <a:rPr lang="en-US" sz="1400" dirty="0">
                          <a:latin typeface="Times New Roman"/>
                          <a:ea typeface="Times New Roman"/>
                        </a:rPr>
                        <a:t> </a:t>
                      </a:r>
                      <a:r>
                        <a:rPr lang="en-US" sz="1400" dirty="0" err="1">
                          <a:latin typeface="Times New Roman"/>
                          <a:ea typeface="Times New Roman"/>
                        </a:rPr>
                        <a:t>học</a:t>
                      </a:r>
                      <a:r>
                        <a:rPr lang="en-US" sz="1400" dirty="0">
                          <a:latin typeface="Times New Roman"/>
                          <a:ea typeface="Times New Roman"/>
                        </a:rPr>
                        <a:t> </a:t>
                      </a:r>
                      <a:r>
                        <a:rPr lang="en-US" sz="1400" dirty="0" err="1">
                          <a:latin typeface="Times New Roman"/>
                          <a:ea typeface="Times New Roman"/>
                        </a:rPr>
                        <a:t>Bài</a:t>
                      </a:r>
                      <a:r>
                        <a:rPr lang="en-US" sz="1400" dirty="0">
                          <a:latin typeface="Times New Roman"/>
                          <a:ea typeface="Times New Roman"/>
                        </a:rPr>
                        <a:t>: </a:t>
                      </a:r>
                      <a:r>
                        <a:rPr lang="en-US" sz="1400" b="1" dirty="0" err="1">
                          <a:latin typeface="Times New Roman"/>
                          <a:ea typeface="Times New Roman"/>
                        </a:rPr>
                        <a:t>Cacbon</a:t>
                      </a:r>
                      <a:r>
                        <a:rPr lang="en-US" sz="1400" b="1" dirty="0">
                          <a:latin typeface="Times New Roman"/>
                          <a:ea typeface="Times New Roman"/>
                        </a:rPr>
                        <a:t> </a:t>
                      </a:r>
                      <a:r>
                        <a:rPr lang="en-US" sz="1400" b="1" dirty="0" err="1">
                          <a:latin typeface="Times New Roman"/>
                          <a:ea typeface="Times New Roman"/>
                        </a:rPr>
                        <a:t>Oxit</a:t>
                      </a:r>
                      <a:endParaRPr lang="en-US" sz="1400" b="1" dirty="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0508">
                <a:tc>
                  <a:txBody>
                    <a:bodyPr/>
                    <a:lstStyle/>
                    <a:p>
                      <a:pPr algn="just">
                        <a:spcAft>
                          <a:spcPts val="0"/>
                        </a:spcAft>
                      </a:pPr>
                      <a:r>
                        <a:rPr lang="en-US" sz="1800" b="1">
                          <a:latin typeface="Times New Roman"/>
                          <a:ea typeface="Times New Roman"/>
                        </a:rPr>
                        <a:t>Sinh học</a:t>
                      </a: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rPr>
                        <a:t>Bảo vệ môi trường</a:t>
                      </a:r>
                      <a:endParaRPr lang="en-US" sz="180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err="1">
                          <a:latin typeface="Times New Roman"/>
                          <a:ea typeface="Times New Roman"/>
                        </a:rPr>
                        <a:t>Bắt</a:t>
                      </a:r>
                      <a:r>
                        <a:rPr lang="en-US" sz="1400" dirty="0">
                          <a:latin typeface="Times New Roman"/>
                          <a:ea typeface="Times New Roman"/>
                        </a:rPr>
                        <a:t> </a:t>
                      </a:r>
                      <a:r>
                        <a:rPr lang="en-US" sz="1400" dirty="0" err="1">
                          <a:latin typeface="Times New Roman"/>
                          <a:ea typeface="Times New Roman"/>
                        </a:rPr>
                        <a:t>đầu</a:t>
                      </a:r>
                      <a:r>
                        <a:rPr lang="en-US" sz="1400" dirty="0">
                          <a:latin typeface="Times New Roman"/>
                          <a:ea typeface="Times New Roman"/>
                        </a:rPr>
                        <a:t> </a:t>
                      </a:r>
                      <a:r>
                        <a:rPr lang="en-US" sz="1400" dirty="0" err="1">
                          <a:latin typeface="Times New Roman"/>
                          <a:ea typeface="Times New Roman"/>
                        </a:rPr>
                        <a:t>học</a:t>
                      </a:r>
                      <a:r>
                        <a:rPr lang="en-US" sz="1400" dirty="0">
                          <a:latin typeface="Times New Roman"/>
                          <a:ea typeface="Times New Roman"/>
                        </a:rPr>
                        <a:t> </a:t>
                      </a:r>
                      <a:r>
                        <a:rPr lang="en-US" sz="1400" b="1" dirty="0" err="1">
                          <a:latin typeface="Times New Roman"/>
                          <a:ea typeface="Times New Roman"/>
                        </a:rPr>
                        <a:t>Chương</a:t>
                      </a:r>
                      <a:r>
                        <a:rPr lang="en-US" sz="1400" b="1" dirty="0">
                          <a:latin typeface="Times New Roman"/>
                          <a:ea typeface="Times New Roman"/>
                        </a:rPr>
                        <a:t> IV</a:t>
                      </a:r>
                      <a:r>
                        <a:rPr lang="en-US" sz="1400" dirty="0">
                          <a:latin typeface="Times New Roman"/>
                          <a:ea typeface="Times New Roman"/>
                        </a:rPr>
                        <a:t>: </a:t>
                      </a:r>
                      <a:r>
                        <a:rPr lang="en-US" sz="1400" dirty="0" err="1">
                          <a:latin typeface="Times New Roman"/>
                          <a:ea typeface="Times New Roman"/>
                        </a:rPr>
                        <a:t>Bảo</a:t>
                      </a:r>
                      <a:r>
                        <a:rPr lang="en-US" sz="1400" dirty="0">
                          <a:latin typeface="Times New Roman"/>
                          <a:ea typeface="Times New Roman"/>
                        </a:rPr>
                        <a:t> </a:t>
                      </a:r>
                      <a:r>
                        <a:rPr lang="en-US" sz="1400" dirty="0" err="1">
                          <a:latin typeface="Times New Roman"/>
                          <a:ea typeface="Times New Roman"/>
                        </a:rPr>
                        <a:t>vê</a:t>
                      </a:r>
                      <a:r>
                        <a:rPr lang="en-US" sz="1400" dirty="0">
                          <a:latin typeface="Times New Roman"/>
                          <a:ea typeface="Times New Roman"/>
                        </a:rPr>
                        <a:t>̣ </a:t>
                      </a:r>
                      <a:r>
                        <a:rPr lang="en-US" sz="1400" dirty="0" err="1">
                          <a:latin typeface="Times New Roman"/>
                          <a:ea typeface="Times New Roman"/>
                        </a:rPr>
                        <a:t>môi</a:t>
                      </a:r>
                      <a:r>
                        <a:rPr lang="en-US" sz="1400" dirty="0">
                          <a:latin typeface="Times New Roman"/>
                          <a:ea typeface="Times New Roman"/>
                        </a:rPr>
                        <a:t> </a:t>
                      </a:r>
                      <a:r>
                        <a:rPr lang="en-US" sz="1400" dirty="0" err="1">
                          <a:latin typeface="Times New Roman"/>
                          <a:ea typeface="Times New Roman"/>
                        </a:rPr>
                        <a:t>trường</a:t>
                      </a:r>
                      <a:endParaRPr lang="en-US" sz="1400" dirty="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41015">
                <a:tc>
                  <a:txBody>
                    <a:bodyPr/>
                    <a:lstStyle/>
                    <a:p>
                      <a:pPr algn="just">
                        <a:spcAft>
                          <a:spcPts val="0"/>
                        </a:spcAft>
                      </a:pPr>
                      <a:r>
                        <a:rPr lang="en-US" sz="1800" b="1">
                          <a:latin typeface="Times New Roman"/>
                          <a:ea typeface="Times New Roman"/>
                        </a:rPr>
                        <a:t>Tin học</a:t>
                      </a: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rPr>
                        <a:t>Thiết kế công cụ tìm kiếm thông minh dành cho người Việt</a:t>
                      </a:r>
                      <a:endParaRPr lang="en-US" sz="180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err="1">
                          <a:latin typeface="Times New Roman"/>
                          <a:ea typeface="Times New Roman"/>
                        </a:rPr>
                        <a:t>Sau</a:t>
                      </a:r>
                      <a:r>
                        <a:rPr lang="en-US" sz="1400" dirty="0">
                          <a:latin typeface="Times New Roman"/>
                          <a:ea typeface="Times New Roman"/>
                        </a:rPr>
                        <a:t> </a:t>
                      </a:r>
                      <a:r>
                        <a:rPr lang="en-US" sz="1400" dirty="0" err="1">
                          <a:latin typeface="Times New Roman"/>
                          <a:ea typeface="Times New Roman"/>
                        </a:rPr>
                        <a:t>khi</a:t>
                      </a:r>
                      <a:r>
                        <a:rPr lang="en-US" sz="1400" dirty="0">
                          <a:latin typeface="Times New Roman"/>
                          <a:ea typeface="Times New Roman"/>
                        </a:rPr>
                        <a:t> </a:t>
                      </a:r>
                      <a:r>
                        <a:rPr lang="en-US" sz="1400" dirty="0" err="1">
                          <a:latin typeface="Times New Roman"/>
                          <a:ea typeface="Times New Roman"/>
                        </a:rPr>
                        <a:t>học</a:t>
                      </a:r>
                      <a:r>
                        <a:rPr lang="en-US" sz="1400" dirty="0">
                          <a:latin typeface="Times New Roman"/>
                          <a:ea typeface="Times New Roman"/>
                        </a:rPr>
                        <a:t> </a:t>
                      </a:r>
                      <a:r>
                        <a:rPr lang="en-US" sz="1400" dirty="0" err="1">
                          <a:latin typeface="Times New Roman"/>
                          <a:ea typeface="Times New Roman"/>
                        </a:rPr>
                        <a:t>xong</a:t>
                      </a:r>
                      <a:r>
                        <a:rPr lang="en-US" sz="1400" dirty="0">
                          <a:latin typeface="Times New Roman"/>
                          <a:ea typeface="Times New Roman"/>
                        </a:rPr>
                        <a:t> </a:t>
                      </a:r>
                      <a:r>
                        <a:rPr lang="en-US" sz="1400" b="1" dirty="0" err="1">
                          <a:latin typeface="Times New Roman"/>
                          <a:ea typeface="Times New Roman"/>
                        </a:rPr>
                        <a:t>Bài</a:t>
                      </a:r>
                      <a:r>
                        <a:rPr lang="en-US" sz="1400" b="1" dirty="0">
                          <a:latin typeface="Times New Roman"/>
                          <a:ea typeface="Times New Roman"/>
                        </a:rPr>
                        <a:t> 3</a:t>
                      </a:r>
                      <a:r>
                        <a:rPr lang="en-US" sz="1400" dirty="0">
                          <a:latin typeface="Times New Roman"/>
                          <a:ea typeface="Times New Roman"/>
                        </a:rPr>
                        <a:t>: </a:t>
                      </a:r>
                      <a:r>
                        <a:rPr lang="en-US" sz="1400" dirty="0" err="1">
                          <a:latin typeface="Times New Roman"/>
                          <a:ea typeface="Times New Roman"/>
                        </a:rPr>
                        <a:t>Tô</a:t>
                      </a:r>
                      <a:r>
                        <a:rPr lang="en-US" sz="1400" dirty="0">
                          <a:latin typeface="Times New Roman"/>
                          <a:ea typeface="Times New Roman"/>
                        </a:rPr>
                        <a:t>̉ </a:t>
                      </a:r>
                      <a:r>
                        <a:rPr lang="en-US" sz="1400" dirty="0" err="1">
                          <a:latin typeface="Times New Roman"/>
                          <a:ea typeface="Times New Roman"/>
                        </a:rPr>
                        <a:t>chức</a:t>
                      </a:r>
                      <a:r>
                        <a:rPr lang="en-US" sz="1400" dirty="0">
                          <a:latin typeface="Times New Roman"/>
                          <a:ea typeface="Times New Roman"/>
                        </a:rPr>
                        <a:t> </a:t>
                      </a:r>
                      <a:r>
                        <a:rPr lang="en-US" sz="1400" dirty="0" err="1">
                          <a:latin typeface="Times New Roman"/>
                          <a:ea typeface="Times New Roman"/>
                        </a:rPr>
                        <a:t>va</a:t>
                      </a:r>
                      <a:r>
                        <a:rPr lang="en-US" sz="1400" dirty="0">
                          <a:latin typeface="Times New Roman"/>
                          <a:ea typeface="Times New Roman"/>
                        </a:rPr>
                        <a:t>̀ </a:t>
                      </a:r>
                      <a:r>
                        <a:rPr lang="en-US" sz="1400" dirty="0" err="1">
                          <a:latin typeface="Times New Roman"/>
                          <a:ea typeface="Times New Roman"/>
                        </a:rPr>
                        <a:t>truy</a:t>
                      </a:r>
                      <a:r>
                        <a:rPr lang="en-US" sz="1400" dirty="0">
                          <a:latin typeface="Times New Roman"/>
                          <a:ea typeface="Times New Roman"/>
                        </a:rPr>
                        <a:t> </a:t>
                      </a:r>
                      <a:r>
                        <a:rPr lang="en-US" sz="1400" dirty="0" err="1">
                          <a:latin typeface="Times New Roman"/>
                          <a:ea typeface="Times New Roman"/>
                        </a:rPr>
                        <a:t>cập</a:t>
                      </a:r>
                      <a:r>
                        <a:rPr lang="en-US" sz="1400" dirty="0">
                          <a:latin typeface="Times New Roman"/>
                          <a:ea typeface="Times New Roman"/>
                        </a:rPr>
                        <a:t> </a:t>
                      </a:r>
                      <a:r>
                        <a:rPr lang="en-US" sz="1400" dirty="0" err="1">
                          <a:latin typeface="Times New Roman"/>
                          <a:ea typeface="Times New Roman"/>
                        </a:rPr>
                        <a:t>thông</a:t>
                      </a:r>
                      <a:r>
                        <a:rPr lang="en-US" sz="1400" dirty="0">
                          <a:latin typeface="Times New Roman"/>
                          <a:ea typeface="Times New Roman"/>
                        </a:rPr>
                        <a:t> tin </a:t>
                      </a:r>
                      <a:r>
                        <a:rPr lang="en-US" sz="1400" dirty="0" err="1">
                          <a:latin typeface="Times New Roman"/>
                          <a:ea typeface="Times New Roman"/>
                        </a:rPr>
                        <a:t>trên</a:t>
                      </a:r>
                      <a:r>
                        <a:rPr lang="en-US" sz="1400" dirty="0">
                          <a:latin typeface="Times New Roman"/>
                          <a:ea typeface="Times New Roman"/>
                        </a:rPr>
                        <a:t> internet</a:t>
                      </a: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0508">
                <a:tc rowSpan="2">
                  <a:txBody>
                    <a:bodyPr/>
                    <a:lstStyle/>
                    <a:p>
                      <a:pPr algn="just">
                        <a:spcAft>
                          <a:spcPts val="0"/>
                        </a:spcAft>
                      </a:pPr>
                      <a:r>
                        <a:rPr lang="en-US" sz="1800" b="1">
                          <a:latin typeface="Times New Roman"/>
                          <a:ea typeface="Times New Roman"/>
                        </a:rPr>
                        <a:t>Ngữ văn</a:t>
                      </a: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rPr>
                        <a:t>Người lính</a:t>
                      </a:r>
                      <a:endParaRPr lang="en-US" sz="180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err="1">
                          <a:latin typeface="Times New Roman"/>
                          <a:ea typeface="Times New Roman"/>
                        </a:rPr>
                        <a:t>Sau</a:t>
                      </a:r>
                      <a:r>
                        <a:rPr lang="en-US" sz="1400" dirty="0">
                          <a:latin typeface="Times New Roman"/>
                          <a:ea typeface="Times New Roman"/>
                        </a:rPr>
                        <a:t> </a:t>
                      </a:r>
                      <a:r>
                        <a:rPr lang="en-US" sz="1400" dirty="0" err="1">
                          <a:latin typeface="Times New Roman"/>
                          <a:ea typeface="Times New Roman"/>
                        </a:rPr>
                        <a:t>khi</a:t>
                      </a:r>
                      <a:r>
                        <a:rPr lang="en-US" sz="1400" dirty="0">
                          <a:latin typeface="Times New Roman"/>
                          <a:ea typeface="Times New Roman"/>
                        </a:rPr>
                        <a:t> </a:t>
                      </a:r>
                      <a:r>
                        <a:rPr lang="en-US" sz="1400" dirty="0" err="1">
                          <a:latin typeface="Times New Roman"/>
                          <a:ea typeface="Times New Roman"/>
                        </a:rPr>
                        <a:t>học</a:t>
                      </a:r>
                      <a:r>
                        <a:rPr lang="en-US" sz="1400" dirty="0">
                          <a:latin typeface="Times New Roman"/>
                          <a:ea typeface="Times New Roman"/>
                        </a:rPr>
                        <a:t> </a:t>
                      </a:r>
                      <a:r>
                        <a:rPr lang="en-US" sz="1400" dirty="0" err="1">
                          <a:latin typeface="Times New Roman"/>
                          <a:ea typeface="Times New Roman"/>
                        </a:rPr>
                        <a:t>xong</a:t>
                      </a:r>
                      <a:r>
                        <a:rPr lang="en-US" sz="1400" dirty="0">
                          <a:latin typeface="Times New Roman"/>
                          <a:ea typeface="Times New Roman"/>
                        </a:rPr>
                        <a:t> </a:t>
                      </a:r>
                      <a:r>
                        <a:rPr lang="en-US" sz="1400" b="1" dirty="0" err="1">
                          <a:latin typeface="Times New Roman"/>
                          <a:ea typeface="Times New Roman"/>
                        </a:rPr>
                        <a:t>tiết</a:t>
                      </a:r>
                      <a:r>
                        <a:rPr lang="en-US" sz="1400" b="1" dirty="0">
                          <a:latin typeface="Times New Roman"/>
                          <a:ea typeface="Times New Roman"/>
                        </a:rPr>
                        <a:t> 58</a:t>
                      </a: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9082">
                <a:tc vMerge="1">
                  <a:txBody>
                    <a:bodyPr/>
                    <a:lstStyle/>
                    <a:p>
                      <a:endParaRPr lang="en-US"/>
                    </a:p>
                  </a:txBody>
                  <a:tcPr/>
                </a:tc>
                <a:tc>
                  <a:txBody>
                    <a:bodyPr/>
                    <a:lstStyle/>
                    <a:p>
                      <a:pPr algn="just">
                        <a:spcAft>
                          <a:spcPts val="0"/>
                        </a:spcAft>
                      </a:pPr>
                      <a:r>
                        <a:rPr lang="en-US" sz="1800" b="1">
                          <a:latin typeface="Times New Roman"/>
                          <a:ea typeface="Times New Roman"/>
                        </a:rPr>
                        <a:t>Phụ nữ xưa và nay</a:t>
                      </a:r>
                      <a:endParaRPr lang="en-US" sz="180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err="1">
                          <a:latin typeface="Times New Roman"/>
                          <a:ea typeface="Times New Roman"/>
                        </a:rPr>
                        <a:t>Sau</a:t>
                      </a:r>
                      <a:r>
                        <a:rPr lang="en-US" sz="1400" dirty="0">
                          <a:latin typeface="Times New Roman"/>
                          <a:ea typeface="Times New Roman"/>
                        </a:rPr>
                        <a:t> </a:t>
                      </a:r>
                      <a:r>
                        <a:rPr lang="en-US" sz="1400" dirty="0" err="1">
                          <a:latin typeface="Times New Roman"/>
                          <a:ea typeface="Times New Roman"/>
                        </a:rPr>
                        <a:t>khi</a:t>
                      </a:r>
                      <a:r>
                        <a:rPr lang="en-US" sz="1400" dirty="0">
                          <a:latin typeface="Times New Roman"/>
                          <a:ea typeface="Times New Roman"/>
                        </a:rPr>
                        <a:t> </a:t>
                      </a:r>
                      <a:r>
                        <a:rPr lang="en-US" sz="1400" dirty="0" err="1">
                          <a:latin typeface="Times New Roman"/>
                          <a:ea typeface="Times New Roman"/>
                        </a:rPr>
                        <a:t>học</a:t>
                      </a:r>
                      <a:r>
                        <a:rPr lang="en-US" sz="1400" dirty="0">
                          <a:latin typeface="Times New Roman"/>
                          <a:ea typeface="Times New Roman"/>
                        </a:rPr>
                        <a:t> </a:t>
                      </a:r>
                      <a:r>
                        <a:rPr lang="en-US" sz="1400" dirty="0" err="1">
                          <a:latin typeface="Times New Roman"/>
                          <a:ea typeface="Times New Roman"/>
                        </a:rPr>
                        <a:t>xong</a:t>
                      </a:r>
                      <a:r>
                        <a:rPr lang="en-US" sz="1400" dirty="0">
                          <a:latin typeface="Times New Roman"/>
                          <a:ea typeface="Times New Roman"/>
                        </a:rPr>
                        <a:t> </a:t>
                      </a:r>
                      <a:r>
                        <a:rPr lang="en-US" sz="1400" b="1" dirty="0" err="1">
                          <a:latin typeface="Times New Roman"/>
                          <a:ea typeface="Times New Roman"/>
                        </a:rPr>
                        <a:t>tiết</a:t>
                      </a:r>
                      <a:r>
                        <a:rPr lang="en-US" sz="1400" b="1" dirty="0">
                          <a:latin typeface="Times New Roman"/>
                          <a:ea typeface="Times New Roman"/>
                        </a:rPr>
                        <a:t> 41</a:t>
                      </a:r>
                      <a:r>
                        <a:rPr lang="en-US" sz="1400" dirty="0">
                          <a:latin typeface="Times New Roman"/>
                          <a:ea typeface="Times New Roman"/>
                        </a:rPr>
                        <a:t>: </a:t>
                      </a:r>
                      <a:r>
                        <a:rPr lang="en-US" sz="1400" dirty="0" err="1">
                          <a:latin typeface="Times New Roman"/>
                          <a:ea typeface="Times New Roman"/>
                        </a:rPr>
                        <a:t>Ôn</a:t>
                      </a:r>
                      <a:r>
                        <a:rPr lang="en-US" sz="1400" dirty="0">
                          <a:latin typeface="Times New Roman"/>
                          <a:ea typeface="Times New Roman"/>
                        </a:rPr>
                        <a:t> </a:t>
                      </a:r>
                      <a:r>
                        <a:rPr lang="en-US" sz="1400" dirty="0" err="1">
                          <a:latin typeface="Times New Roman"/>
                          <a:ea typeface="Times New Roman"/>
                        </a:rPr>
                        <a:t>tập</a:t>
                      </a:r>
                      <a:r>
                        <a:rPr lang="en-US" sz="1400" dirty="0">
                          <a:latin typeface="Times New Roman"/>
                          <a:ea typeface="Times New Roman"/>
                        </a:rPr>
                        <a:t> </a:t>
                      </a:r>
                      <a:r>
                        <a:rPr lang="en-US" sz="1400" dirty="0" err="1">
                          <a:latin typeface="Times New Roman"/>
                          <a:ea typeface="Times New Roman"/>
                        </a:rPr>
                        <a:t>truyện</a:t>
                      </a:r>
                      <a:r>
                        <a:rPr lang="en-US" sz="1400" dirty="0">
                          <a:latin typeface="Times New Roman"/>
                          <a:ea typeface="Times New Roman"/>
                        </a:rPr>
                        <a:t> </a:t>
                      </a:r>
                      <a:r>
                        <a:rPr lang="en-US" sz="1400" dirty="0" err="1">
                          <a:latin typeface="Times New Roman"/>
                          <a:ea typeface="Times New Roman"/>
                        </a:rPr>
                        <a:t>Lục</a:t>
                      </a:r>
                      <a:r>
                        <a:rPr lang="en-US" sz="1400" dirty="0">
                          <a:latin typeface="Times New Roman"/>
                          <a:ea typeface="Times New Roman"/>
                        </a:rPr>
                        <a:t> </a:t>
                      </a:r>
                      <a:r>
                        <a:rPr lang="en-US" sz="1400" dirty="0" err="1">
                          <a:latin typeface="Times New Roman"/>
                          <a:ea typeface="Times New Roman"/>
                        </a:rPr>
                        <a:t>Vân</a:t>
                      </a:r>
                      <a:r>
                        <a:rPr lang="en-US" sz="1400" dirty="0">
                          <a:latin typeface="Times New Roman"/>
                          <a:ea typeface="Times New Roman"/>
                        </a:rPr>
                        <a:t> </a:t>
                      </a:r>
                      <a:r>
                        <a:rPr lang="en-US" sz="1400" dirty="0" err="1">
                          <a:latin typeface="Times New Roman"/>
                          <a:ea typeface="Times New Roman"/>
                        </a:rPr>
                        <a:t>Tiên</a:t>
                      </a:r>
                      <a:endParaRPr lang="en-US" sz="1400" dirty="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541015">
                <a:tc>
                  <a:txBody>
                    <a:bodyPr/>
                    <a:lstStyle/>
                    <a:p>
                      <a:pPr algn="just">
                        <a:spcAft>
                          <a:spcPts val="0"/>
                        </a:spcAft>
                      </a:pPr>
                      <a:r>
                        <a:rPr lang="en-US" sz="1800" b="1">
                          <a:latin typeface="Times New Roman"/>
                          <a:ea typeface="Times New Roman"/>
                        </a:rPr>
                        <a:t>Địa lí</a:t>
                      </a: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rPr>
                        <a:t>Truyền thông về dân số và sức khỏe sinh sản vị thành niên cho học sinh lớp 9</a:t>
                      </a:r>
                      <a:endParaRPr lang="en-US" sz="180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err="1">
                          <a:latin typeface="Times New Roman"/>
                          <a:ea typeface="Times New Roman"/>
                        </a:rPr>
                        <a:t>Sau</a:t>
                      </a:r>
                      <a:r>
                        <a:rPr lang="en-US" sz="1400" dirty="0">
                          <a:latin typeface="Times New Roman"/>
                          <a:ea typeface="Times New Roman"/>
                        </a:rPr>
                        <a:t> </a:t>
                      </a:r>
                      <a:r>
                        <a:rPr lang="en-US" sz="1400" dirty="0" err="1">
                          <a:latin typeface="Times New Roman"/>
                          <a:ea typeface="Times New Roman"/>
                        </a:rPr>
                        <a:t>khi</a:t>
                      </a:r>
                      <a:r>
                        <a:rPr lang="en-US" sz="1400" dirty="0">
                          <a:latin typeface="Times New Roman"/>
                          <a:ea typeface="Times New Roman"/>
                        </a:rPr>
                        <a:t> </a:t>
                      </a:r>
                      <a:r>
                        <a:rPr lang="en-US" sz="1400" dirty="0" err="1">
                          <a:latin typeface="Times New Roman"/>
                          <a:ea typeface="Times New Roman"/>
                        </a:rPr>
                        <a:t>học</a:t>
                      </a:r>
                      <a:r>
                        <a:rPr lang="en-US" sz="1400" dirty="0">
                          <a:latin typeface="Times New Roman"/>
                          <a:ea typeface="Times New Roman"/>
                        </a:rPr>
                        <a:t> </a:t>
                      </a:r>
                      <a:r>
                        <a:rPr lang="en-US" sz="1400" dirty="0" err="1">
                          <a:latin typeface="Times New Roman"/>
                          <a:ea typeface="Times New Roman"/>
                        </a:rPr>
                        <a:t>xong</a:t>
                      </a:r>
                      <a:r>
                        <a:rPr lang="en-US" sz="1400" dirty="0">
                          <a:latin typeface="Times New Roman"/>
                          <a:ea typeface="Times New Roman"/>
                        </a:rPr>
                        <a:t> </a:t>
                      </a:r>
                      <a:r>
                        <a:rPr lang="en-US" sz="1400" b="1" dirty="0" err="1">
                          <a:latin typeface="Times New Roman"/>
                          <a:ea typeface="Times New Roman"/>
                        </a:rPr>
                        <a:t>Bài</a:t>
                      </a:r>
                      <a:r>
                        <a:rPr lang="en-US" sz="1400" b="1" dirty="0">
                          <a:latin typeface="Times New Roman"/>
                          <a:ea typeface="Times New Roman"/>
                        </a:rPr>
                        <a:t> 2</a:t>
                      </a:r>
                      <a:r>
                        <a:rPr lang="en-US" sz="1400" dirty="0">
                          <a:latin typeface="Times New Roman"/>
                          <a:ea typeface="Times New Roman"/>
                        </a:rPr>
                        <a:t>: </a:t>
                      </a:r>
                      <a:r>
                        <a:rPr lang="en-US" sz="1400" dirty="0" err="1">
                          <a:latin typeface="Times New Roman"/>
                          <a:ea typeface="Times New Roman"/>
                        </a:rPr>
                        <a:t>Dân</a:t>
                      </a:r>
                      <a:r>
                        <a:rPr lang="en-US" sz="1400" dirty="0">
                          <a:latin typeface="Times New Roman"/>
                          <a:ea typeface="Times New Roman"/>
                        </a:rPr>
                        <a:t> </a:t>
                      </a:r>
                      <a:r>
                        <a:rPr lang="en-US" sz="1400" dirty="0" err="1">
                          <a:latin typeface="Times New Roman"/>
                          <a:ea typeface="Times New Roman"/>
                        </a:rPr>
                        <a:t>sô</a:t>
                      </a:r>
                      <a:r>
                        <a:rPr lang="en-US" sz="1400" dirty="0">
                          <a:latin typeface="Times New Roman"/>
                          <a:ea typeface="Times New Roman"/>
                        </a:rPr>
                        <a:t>́ </a:t>
                      </a:r>
                      <a:r>
                        <a:rPr lang="en-US" sz="1400" dirty="0" err="1">
                          <a:latin typeface="Times New Roman"/>
                          <a:ea typeface="Times New Roman"/>
                        </a:rPr>
                        <a:t>va</a:t>
                      </a:r>
                      <a:r>
                        <a:rPr lang="en-US" sz="1400" dirty="0">
                          <a:latin typeface="Times New Roman"/>
                          <a:ea typeface="Times New Roman"/>
                        </a:rPr>
                        <a:t>̀ </a:t>
                      </a:r>
                      <a:r>
                        <a:rPr lang="en-US" sz="1400" dirty="0" err="1">
                          <a:latin typeface="Times New Roman"/>
                          <a:ea typeface="Times New Roman"/>
                        </a:rPr>
                        <a:t>sư</a:t>
                      </a:r>
                      <a:r>
                        <a:rPr lang="en-US" sz="1400" dirty="0">
                          <a:latin typeface="Times New Roman"/>
                          <a:ea typeface="Times New Roman"/>
                        </a:rPr>
                        <a:t>̣ </a:t>
                      </a:r>
                      <a:r>
                        <a:rPr lang="en-US" sz="1400" dirty="0" err="1">
                          <a:latin typeface="Times New Roman"/>
                          <a:ea typeface="Times New Roman"/>
                        </a:rPr>
                        <a:t>gia</a:t>
                      </a:r>
                      <a:r>
                        <a:rPr lang="en-US" sz="1400" dirty="0">
                          <a:latin typeface="Times New Roman"/>
                          <a:ea typeface="Times New Roman"/>
                        </a:rPr>
                        <a:t> </a:t>
                      </a:r>
                      <a:r>
                        <a:rPr lang="en-US" sz="1400" dirty="0" err="1">
                          <a:latin typeface="Times New Roman"/>
                          <a:ea typeface="Times New Roman"/>
                        </a:rPr>
                        <a:t>tăng</a:t>
                      </a:r>
                      <a:r>
                        <a:rPr lang="en-US" sz="1400" dirty="0">
                          <a:latin typeface="Times New Roman"/>
                          <a:ea typeface="Times New Roman"/>
                        </a:rPr>
                        <a:t> </a:t>
                      </a:r>
                      <a:r>
                        <a:rPr lang="en-US" sz="1400" dirty="0" err="1">
                          <a:latin typeface="Times New Roman"/>
                          <a:ea typeface="Times New Roman"/>
                        </a:rPr>
                        <a:t>dân</a:t>
                      </a:r>
                      <a:r>
                        <a:rPr lang="en-US" sz="1400" dirty="0">
                          <a:latin typeface="Times New Roman"/>
                          <a:ea typeface="Times New Roman"/>
                        </a:rPr>
                        <a:t> </a:t>
                      </a:r>
                      <a:r>
                        <a:rPr lang="en-US" sz="1400" dirty="0" err="1">
                          <a:latin typeface="Times New Roman"/>
                          <a:ea typeface="Times New Roman"/>
                        </a:rPr>
                        <a:t>sô</a:t>
                      </a:r>
                      <a:r>
                        <a:rPr lang="en-US" sz="1400" dirty="0">
                          <a:latin typeface="Times New Roman"/>
                          <a:ea typeface="Times New Roman"/>
                        </a:rPr>
                        <a:t>́</a:t>
                      </a: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10091">
                <a:tc rowSpan="2">
                  <a:txBody>
                    <a:bodyPr/>
                    <a:lstStyle/>
                    <a:p>
                      <a:pPr algn="just">
                        <a:spcAft>
                          <a:spcPts val="0"/>
                        </a:spcAft>
                      </a:pPr>
                      <a:r>
                        <a:rPr lang="en-US" sz="1800" b="1">
                          <a:latin typeface="Times New Roman"/>
                          <a:ea typeface="Times New Roman"/>
                        </a:rPr>
                        <a:t>Giáo dục công dân</a:t>
                      </a: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rPr>
                        <a:t>Cho đi và nhận lại</a:t>
                      </a:r>
                      <a:endParaRPr lang="en-US" sz="180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err="1">
                          <a:latin typeface="Times New Roman"/>
                          <a:ea typeface="Times New Roman"/>
                        </a:rPr>
                        <a:t>Sau</a:t>
                      </a:r>
                      <a:r>
                        <a:rPr lang="en-US" sz="1400" dirty="0">
                          <a:latin typeface="Times New Roman"/>
                          <a:ea typeface="Times New Roman"/>
                        </a:rPr>
                        <a:t> </a:t>
                      </a:r>
                      <a:r>
                        <a:rPr lang="en-US" sz="1400" dirty="0" err="1">
                          <a:latin typeface="Times New Roman"/>
                          <a:ea typeface="Times New Roman"/>
                        </a:rPr>
                        <a:t>khi</a:t>
                      </a:r>
                      <a:r>
                        <a:rPr lang="en-US" sz="1400" dirty="0">
                          <a:latin typeface="Times New Roman"/>
                          <a:ea typeface="Times New Roman"/>
                        </a:rPr>
                        <a:t> </a:t>
                      </a:r>
                      <a:r>
                        <a:rPr lang="en-US" sz="1400" dirty="0" err="1">
                          <a:latin typeface="Times New Roman"/>
                          <a:ea typeface="Times New Roman"/>
                        </a:rPr>
                        <a:t>học</a:t>
                      </a:r>
                      <a:r>
                        <a:rPr lang="en-US" sz="1400" dirty="0">
                          <a:latin typeface="Times New Roman"/>
                          <a:ea typeface="Times New Roman"/>
                        </a:rPr>
                        <a:t> </a:t>
                      </a:r>
                      <a:r>
                        <a:rPr lang="en-US" sz="1400" dirty="0" err="1">
                          <a:latin typeface="Times New Roman"/>
                          <a:ea typeface="Times New Roman"/>
                        </a:rPr>
                        <a:t>xong</a:t>
                      </a:r>
                      <a:r>
                        <a:rPr lang="en-US" sz="1400" dirty="0">
                          <a:latin typeface="Times New Roman"/>
                          <a:ea typeface="Times New Roman"/>
                        </a:rPr>
                        <a:t> </a:t>
                      </a:r>
                      <a:r>
                        <a:rPr lang="en-US" sz="1400" b="1" dirty="0" err="1">
                          <a:latin typeface="Times New Roman"/>
                          <a:ea typeface="Times New Roman"/>
                        </a:rPr>
                        <a:t>Bài</a:t>
                      </a:r>
                      <a:r>
                        <a:rPr lang="en-US" sz="1400" b="1" dirty="0">
                          <a:latin typeface="Times New Roman"/>
                          <a:ea typeface="Times New Roman"/>
                        </a:rPr>
                        <a:t> 10</a:t>
                      </a:r>
                      <a:r>
                        <a:rPr lang="en-US" sz="1400" dirty="0">
                          <a:latin typeface="Times New Roman"/>
                          <a:ea typeface="Times New Roman"/>
                        </a:rPr>
                        <a:t>: Lý </a:t>
                      </a:r>
                      <a:r>
                        <a:rPr lang="en-US" sz="1400" dirty="0" err="1">
                          <a:latin typeface="Times New Roman"/>
                          <a:ea typeface="Times New Roman"/>
                        </a:rPr>
                        <a:t>tưởng</a:t>
                      </a:r>
                      <a:r>
                        <a:rPr lang="en-US" sz="1400" dirty="0">
                          <a:latin typeface="Times New Roman"/>
                          <a:ea typeface="Times New Roman"/>
                        </a:rPr>
                        <a:t> </a:t>
                      </a:r>
                      <a:r>
                        <a:rPr lang="en-US" sz="1400" dirty="0" err="1">
                          <a:latin typeface="Times New Roman"/>
                          <a:ea typeface="Times New Roman"/>
                        </a:rPr>
                        <a:t>sống</a:t>
                      </a:r>
                      <a:r>
                        <a:rPr lang="en-US" sz="1400" dirty="0">
                          <a:latin typeface="Times New Roman"/>
                          <a:ea typeface="Times New Roman"/>
                        </a:rPr>
                        <a:t> </a:t>
                      </a:r>
                      <a:r>
                        <a:rPr lang="en-US" sz="1400" dirty="0" err="1">
                          <a:latin typeface="Times New Roman"/>
                          <a:ea typeface="Times New Roman"/>
                        </a:rPr>
                        <a:t>của</a:t>
                      </a:r>
                      <a:r>
                        <a:rPr lang="en-US" sz="1400" dirty="0">
                          <a:latin typeface="Times New Roman"/>
                          <a:ea typeface="Times New Roman"/>
                        </a:rPr>
                        <a:t> </a:t>
                      </a:r>
                      <a:r>
                        <a:rPr lang="en-US" sz="1400" dirty="0" err="1">
                          <a:latin typeface="Times New Roman"/>
                          <a:ea typeface="Times New Roman"/>
                        </a:rPr>
                        <a:t>thanh</a:t>
                      </a:r>
                      <a:r>
                        <a:rPr lang="en-US" sz="1400" dirty="0">
                          <a:latin typeface="Times New Roman"/>
                          <a:ea typeface="Times New Roman"/>
                        </a:rPr>
                        <a:t> </a:t>
                      </a:r>
                      <a:r>
                        <a:rPr lang="en-US" sz="1400" dirty="0" err="1">
                          <a:latin typeface="Times New Roman"/>
                          <a:ea typeface="Times New Roman"/>
                        </a:rPr>
                        <a:t>niên</a:t>
                      </a:r>
                      <a:endParaRPr lang="en-US" sz="1400" dirty="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541015">
                <a:tc vMerge="1">
                  <a:txBody>
                    <a:bodyPr/>
                    <a:lstStyle/>
                    <a:p>
                      <a:endParaRPr lang="en-US"/>
                    </a:p>
                  </a:txBody>
                  <a:tcPr/>
                </a:tc>
                <a:tc>
                  <a:txBody>
                    <a:bodyPr/>
                    <a:lstStyle/>
                    <a:p>
                      <a:pPr algn="just">
                        <a:spcAft>
                          <a:spcPts val="0"/>
                        </a:spcAft>
                      </a:pPr>
                      <a:r>
                        <a:rPr lang="en-US" sz="1800" b="1">
                          <a:latin typeface="Times New Roman"/>
                          <a:ea typeface="Times New Roman"/>
                        </a:rPr>
                        <a:t>Chế tạo sản phẩm từ nguyên liệu phế thải trong gia đình và trường học</a:t>
                      </a:r>
                      <a:endParaRPr lang="en-US" sz="180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err="1">
                          <a:latin typeface="Times New Roman"/>
                          <a:ea typeface="Times New Roman"/>
                        </a:rPr>
                        <a:t>Trước</a:t>
                      </a:r>
                      <a:r>
                        <a:rPr lang="en-US" sz="1400" dirty="0">
                          <a:latin typeface="Times New Roman"/>
                          <a:ea typeface="Times New Roman"/>
                        </a:rPr>
                        <a:t> </a:t>
                      </a:r>
                      <a:r>
                        <a:rPr lang="en-US" sz="1400" dirty="0" err="1">
                          <a:latin typeface="Times New Roman"/>
                          <a:ea typeface="Times New Roman"/>
                        </a:rPr>
                        <a:t>khi</a:t>
                      </a:r>
                      <a:r>
                        <a:rPr lang="en-US" sz="1400" dirty="0">
                          <a:latin typeface="Times New Roman"/>
                          <a:ea typeface="Times New Roman"/>
                        </a:rPr>
                        <a:t> </a:t>
                      </a:r>
                      <a:r>
                        <a:rPr lang="en-US" sz="1400" dirty="0" err="1">
                          <a:latin typeface="Times New Roman"/>
                          <a:ea typeface="Times New Roman"/>
                        </a:rPr>
                        <a:t>học</a:t>
                      </a:r>
                      <a:r>
                        <a:rPr lang="en-US" sz="1400" dirty="0">
                          <a:latin typeface="Times New Roman"/>
                          <a:ea typeface="Times New Roman"/>
                        </a:rPr>
                        <a:t> </a:t>
                      </a:r>
                      <a:r>
                        <a:rPr lang="en-US" sz="1400" b="1" dirty="0" err="1">
                          <a:latin typeface="Times New Roman"/>
                          <a:ea typeface="Times New Roman"/>
                        </a:rPr>
                        <a:t>Bài</a:t>
                      </a:r>
                      <a:r>
                        <a:rPr lang="en-US" sz="1400" b="1" dirty="0">
                          <a:latin typeface="Times New Roman"/>
                          <a:ea typeface="Times New Roman"/>
                        </a:rPr>
                        <a:t> 8</a:t>
                      </a:r>
                      <a:r>
                        <a:rPr lang="en-US" sz="1400" dirty="0">
                          <a:latin typeface="Times New Roman"/>
                          <a:ea typeface="Times New Roman"/>
                        </a:rPr>
                        <a:t>: </a:t>
                      </a:r>
                      <a:r>
                        <a:rPr lang="en-US" sz="1400" dirty="0" err="1">
                          <a:latin typeface="Times New Roman"/>
                          <a:ea typeface="Times New Roman"/>
                        </a:rPr>
                        <a:t>Năng</a:t>
                      </a:r>
                      <a:r>
                        <a:rPr lang="en-US" sz="1400" dirty="0">
                          <a:latin typeface="Times New Roman"/>
                          <a:ea typeface="Times New Roman"/>
                        </a:rPr>
                        <a:t> </a:t>
                      </a:r>
                      <a:r>
                        <a:rPr lang="en-US" sz="1400" dirty="0" err="1">
                          <a:latin typeface="Times New Roman"/>
                          <a:ea typeface="Times New Roman"/>
                        </a:rPr>
                        <a:t>động</a:t>
                      </a:r>
                      <a:r>
                        <a:rPr lang="en-US" sz="1400" dirty="0">
                          <a:latin typeface="Times New Roman"/>
                          <a:ea typeface="Times New Roman"/>
                        </a:rPr>
                        <a:t>, </a:t>
                      </a:r>
                      <a:r>
                        <a:rPr lang="en-US" sz="1400" dirty="0" err="1">
                          <a:latin typeface="Times New Roman"/>
                          <a:ea typeface="Times New Roman"/>
                        </a:rPr>
                        <a:t>sáng</a:t>
                      </a:r>
                      <a:r>
                        <a:rPr lang="en-US" sz="1400" dirty="0">
                          <a:latin typeface="Times New Roman"/>
                          <a:ea typeface="Times New Roman"/>
                        </a:rPr>
                        <a:t> </a:t>
                      </a:r>
                      <a:r>
                        <a:rPr lang="en-US" sz="1400" dirty="0" err="1">
                          <a:latin typeface="Times New Roman"/>
                          <a:ea typeface="Times New Roman"/>
                        </a:rPr>
                        <a:t>tạo</a:t>
                      </a:r>
                      <a:endParaRPr lang="en-US" sz="1400" dirty="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541015">
                <a:tc>
                  <a:txBody>
                    <a:bodyPr/>
                    <a:lstStyle/>
                    <a:p>
                      <a:pPr algn="just">
                        <a:spcAft>
                          <a:spcPts val="0"/>
                        </a:spcAft>
                      </a:pPr>
                      <a:r>
                        <a:rPr lang="en-US" sz="1800" b="1">
                          <a:latin typeface="Times New Roman"/>
                          <a:ea typeface="Times New Roman"/>
                        </a:rPr>
                        <a:t>Tiếng Anh</a:t>
                      </a: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a:latin typeface="Times New Roman"/>
                          <a:ea typeface="Times New Roman"/>
                        </a:rPr>
                        <a:t>National Costumes</a:t>
                      </a:r>
                      <a:endParaRPr lang="en-US" sz="180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dirty="0" err="1">
                          <a:latin typeface="Times New Roman"/>
                          <a:ea typeface="Times New Roman"/>
                        </a:rPr>
                        <a:t>Sau</a:t>
                      </a:r>
                      <a:r>
                        <a:rPr lang="en-US" sz="1400" dirty="0">
                          <a:latin typeface="Times New Roman"/>
                          <a:ea typeface="Times New Roman"/>
                        </a:rPr>
                        <a:t> </a:t>
                      </a:r>
                      <a:r>
                        <a:rPr lang="en-US" sz="1400" dirty="0" err="1">
                          <a:latin typeface="Times New Roman"/>
                          <a:ea typeface="Times New Roman"/>
                        </a:rPr>
                        <a:t>khi</a:t>
                      </a:r>
                      <a:r>
                        <a:rPr lang="en-US" sz="1400" dirty="0">
                          <a:latin typeface="Times New Roman"/>
                          <a:ea typeface="Times New Roman"/>
                        </a:rPr>
                        <a:t> </a:t>
                      </a:r>
                      <a:r>
                        <a:rPr lang="en-US" sz="1400" dirty="0" err="1">
                          <a:latin typeface="Times New Roman"/>
                          <a:ea typeface="Times New Roman"/>
                        </a:rPr>
                        <a:t>học</a:t>
                      </a:r>
                      <a:r>
                        <a:rPr lang="en-US" sz="1400" dirty="0">
                          <a:latin typeface="Times New Roman"/>
                          <a:ea typeface="Times New Roman"/>
                        </a:rPr>
                        <a:t> </a:t>
                      </a:r>
                      <a:r>
                        <a:rPr lang="en-US" sz="1400" dirty="0" err="1">
                          <a:latin typeface="Times New Roman"/>
                          <a:ea typeface="Times New Roman"/>
                        </a:rPr>
                        <a:t>xong</a:t>
                      </a:r>
                      <a:r>
                        <a:rPr lang="en-US" sz="1400" dirty="0">
                          <a:latin typeface="Times New Roman"/>
                          <a:ea typeface="Times New Roman"/>
                        </a:rPr>
                        <a:t> </a:t>
                      </a:r>
                      <a:r>
                        <a:rPr lang="en-US" sz="1400" b="1" dirty="0">
                          <a:latin typeface="Times New Roman"/>
                          <a:ea typeface="Times New Roman"/>
                        </a:rPr>
                        <a:t>Unit 2</a:t>
                      </a: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541015">
                <a:tc>
                  <a:txBody>
                    <a:bodyPr/>
                    <a:lstStyle/>
                    <a:p>
                      <a:pPr algn="just">
                        <a:spcAft>
                          <a:spcPts val="0"/>
                        </a:spcAft>
                      </a:pPr>
                      <a:r>
                        <a:rPr lang="en-US" sz="1800" b="1" dirty="0" err="1">
                          <a:latin typeface="Times New Roman"/>
                          <a:ea typeface="Times New Roman"/>
                        </a:rPr>
                        <a:t>Lịch</a:t>
                      </a:r>
                      <a:r>
                        <a:rPr lang="en-US" sz="1800" b="1" dirty="0">
                          <a:latin typeface="Times New Roman"/>
                          <a:ea typeface="Times New Roman"/>
                        </a:rPr>
                        <a:t> </a:t>
                      </a:r>
                      <a:r>
                        <a:rPr lang="en-US" sz="1800" b="1" dirty="0" err="1">
                          <a:latin typeface="Times New Roman"/>
                          <a:ea typeface="Times New Roman"/>
                        </a:rPr>
                        <a:t>sử</a:t>
                      </a:r>
                      <a:endParaRPr lang="en-US" sz="1800" b="1" dirty="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b="1" dirty="0">
                          <a:latin typeface="Times New Roman"/>
                          <a:ea typeface="Times New Roman"/>
                        </a:rPr>
                        <a:t>“</a:t>
                      </a:r>
                      <a:r>
                        <a:rPr lang="en-US" sz="1800" b="1" dirty="0" err="1">
                          <a:latin typeface="Times New Roman"/>
                          <a:ea typeface="Times New Roman"/>
                        </a:rPr>
                        <a:t>Điện</a:t>
                      </a:r>
                      <a:r>
                        <a:rPr lang="en-US" sz="1800" b="1" dirty="0">
                          <a:latin typeface="Times New Roman"/>
                          <a:ea typeface="Times New Roman"/>
                        </a:rPr>
                        <a:t> </a:t>
                      </a:r>
                      <a:r>
                        <a:rPr lang="en-US" sz="1800" b="1" dirty="0" err="1">
                          <a:latin typeface="Times New Roman"/>
                          <a:ea typeface="Times New Roman"/>
                        </a:rPr>
                        <a:t>Biên</a:t>
                      </a:r>
                      <a:r>
                        <a:rPr lang="en-US" sz="1800" b="1" dirty="0">
                          <a:latin typeface="Times New Roman"/>
                          <a:ea typeface="Times New Roman"/>
                        </a:rPr>
                        <a:t> </a:t>
                      </a:r>
                      <a:r>
                        <a:rPr lang="en-US" sz="1800" b="1" dirty="0" err="1">
                          <a:latin typeface="Times New Roman"/>
                          <a:ea typeface="Times New Roman"/>
                        </a:rPr>
                        <a:t>Phủ</a:t>
                      </a:r>
                      <a:r>
                        <a:rPr lang="en-US" sz="1800" b="1" dirty="0">
                          <a:latin typeface="Times New Roman"/>
                          <a:ea typeface="Times New Roman"/>
                        </a:rPr>
                        <a:t> </a:t>
                      </a:r>
                      <a:r>
                        <a:rPr lang="en-US" sz="1800" b="1" dirty="0" err="1">
                          <a:latin typeface="Times New Roman"/>
                          <a:ea typeface="Times New Roman"/>
                        </a:rPr>
                        <a:t>trên</a:t>
                      </a:r>
                      <a:r>
                        <a:rPr lang="en-US" sz="1800" b="1" dirty="0">
                          <a:latin typeface="Times New Roman"/>
                          <a:ea typeface="Times New Roman"/>
                        </a:rPr>
                        <a:t> </a:t>
                      </a:r>
                      <a:r>
                        <a:rPr lang="en-US" sz="1800" b="1" dirty="0" err="1">
                          <a:latin typeface="Times New Roman"/>
                          <a:ea typeface="Times New Roman"/>
                        </a:rPr>
                        <a:t>không</a:t>
                      </a:r>
                      <a:r>
                        <a:rPr lang="en-US" sz="1800" b="1" dirty="0">
                          <a:latin typeface="Times New Roman"/>
                          <a:ea typeface="Times New Roman"/>
                        </a:rPr>
                        <a:t>”- </a:t>
                      </a:r>
                      <a:r>
                        <a:rPr lang="en-US" sz="1800" b="1" dirty="0" err="1">
                          <a:latin typeface="Times New Roman"/>
                          <a:ea typeface="Times New Roman"/>
                        </a:rPr>
                        <a:t>Đánh</a:t>
                      </a:r>
                      <a:r>
                        <a:rPr lang="en-US" sz="1800" b="1" dirty="0">
                          <a:latin typeface="Times New Roman"/>
                          <a:ea typeface="Times New Roman"/>
                        </a:rPr>
                        <a:t> </a:t>
                      </a:r>
                      <a:r>
                        <a:rPr lang="en-US" sz="1800" b="1" dirty="0" err="1">
                          <a:latin typeface="Times New Roman"/>
                          <a:ea typeface="Times New Roman"/>
                        </a:rPr>
                        <a:t>bại</a:t>
                      </a:r>
                      <a:r>
                        <a:rPr lang="en-US" sz="1800" b="1" dirty="0">
                          <a:latin typeface="Times New Roman"/>
                          <a:ea typeface="Times New Roman"/>
                        </a:rPr>
                        <a:t> “</a:t>
                      </a:r>
                      <a:r>
                        <a:rPr lang="en-US" sz="1800" b="1" dirty="0" err="1">
                          <a:latin typeface="Times New Roman"/>
                          <a:ea typeface="Times New Roman"/>
                        </a:rPr>
                        <a:t>Pháo</a:t>
                      </a:r>
                      <a:r>
                        <a:rPr lang="en-US" sz="1800" b="1" dirty="0">
                          <a:latin typeface="Times New Roman"/>
                          <a:ea typeface="Times New Roman"/>
                        </a:rPr>
                        <a:t> </a:t>
                      </a:r>
                      <a:r>
                        <a:rPr lang="en-US" sz="1800" b="1" dirty="0" err="1">
                          <a:latin typeface="Times New Roman"/>
                          <a:ea typeface="Times New Roman"/>
                        </a:rPr>
                        <a:t>đài</a:t>
                      </a:r>
                      <a:r>
                        <a:rPr lang="en-US" sz="1800" b="1" dirty="0">
                          <a:latin typeface="Times New Roman"/>
                          <a:ea typeface="Times New Roman"/>
                        </a:rPr>
                        <a:t> bay” </a:t>
                      </a:r>
                      <a:r>
                        <a:rPr lang="en-US" sz="1800" b="1" dirty="0" err="1">
                          <a:latin typeface="Times New Roman"/>
                          <a:ea typeface="Times New Roman"/>
                        </a:rPr>
                        <a:t>của</a:t>
                      </a:r>
                      <a:r>
                        <a:rPr lang="en-US" sz="1800" b="1" dirty="0">
                          <a:latin typeface="Times New Roman"/>
                          <a:ea typeface="Times New Roman"/>
                        </a:rPr>
                        <a:t> Mĩ</a:t>
                      </a:r>
                      <a:endParaRPr lang="en-US" sz="1800" dirty="0">
                        <a:latin typeface="Times New Roman"/>
                        <a:ea typeface="Times New Roman"/>
                      </a:endParaRP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400" b="1" dirty="0" err="1">
                          <a:latin typeface="Times New Roman"/>
                          <a:ea typeface="Times New Roman"/>
                        </a:rPr>
                        <a:t>Cuối</a:t>
                      </a:r>
                      <a:r>
                        <a:rPr lang="en-US" sz="1400" b="1" dirty="0">
                          <a:latin typeface="Times New Roman"/>
                          <a:ea typeface="Times New Roman"/>
                        </a:rPr>
                        <a:t> </a:t>
                      </a:r>
                      <a:r>
                        <a:rPr lang="en-US" sz="1400" b="1" dirty="0" err="1">
                          <a:latin typeface="Times New Roman"/>
                          <a:ea typeface="Times New Roman"/>
                        </a:rPr>
                        <a:t>tháng</a:t>
                      </a:r>
                      <a:r>
                        <a:rPr lang="en-US" sz="1400" b="1" dirty="0">
                          <a:latin typeface="Times New Roman"/>
                          <a:ea typeface="Times New Roman"/>
                        </a:rPr>
                        <a:t> 12</a:t>
                      </a:r>
                      <a:r>
                        <a:rPr lang="en-US" sz="1400" dirty="0">
                          <a:latin typeface="Times New Roman"/>
                          <a:ea typeface="Times New Roman"/>
                        </a:rPr>
                        <a:t>, </a:t>
                      </a:r>
                      <a:r>
                        <a:rPr lang="en-US" sz="1400" dirty="0" err="1">
                          <a:latin typeface="Times New Roman"/>
                          <a:ea typeface="Times New Roman"/>
                        </a:rPr>
                        <a:t>nhân</a:t>
                      </a:r>
                      <a:r>
                        <a:rPr lang="en-US" sz="1400" dirty="0">
                          <a:latin typeface="Times New Roman"/>
                          <a:ea typeface="Times New Roman"/>
                        </a:rPr>
                        <a:t> </a:t>
                      </a:r>
                      <a:r>
                        <a:rPr lang="en-US" sz="1400" dirty="0" err="1">
                          <a:latin typeface="Times New Roman"/>
                          <a:ea typeface="Times New Roman"/>
                        </a:rPr>
                        <a:t>dịp</a:t>
                      </a:r>
                      <a:r>
                        <a:rPr lang="en-US" sz="1400" dirty="0">
                          <a:latin typeface="Times New Roman"/>
                          <a:ea typeface="Times New Roman"/>
                        </a:rPr>
                        <a:t> </a:t>
                      </a:r>
                      <a:r>
                        <a:rPr lang="en-US" sz="1400" dirty="0" err="1">
                          <a:latin typeface="Times New Roman"/>
                          <a:ea typeface="Times New Roman"/>
                        </a:rPr>
                        <a:t>ki</a:t>
                      </a:r>
                      <a:r>
                        <a:rPr lang="en-US" sz="1400" dirty="0">
                          <a:latin typeface="Times New Roman"/>
                          <a:ea typeface="Times New Roman"/>
                        </a:rPr>
                        <a:t>̉ </a:t>
                      </a:r>
                      <a:r>
                        <a:rPr lang="en-US" sz="1400" dirty="0" err="1">
                          <a:latin typeface="Times New Roman"/>
                          <a:ea typeface="Times New Roman"/>
                        </a:rPr>
                        <a:t>niệm</a:t>
                      </a:r>
                      <a:r>
                        <a:rPr lang="en-US" sz="1400" dirty="0">
                          <a:latin typeface="Times New Roman"/>
                          <a:ea typeface="Times New Roman"/>
                        </a:rPr>
                        <a:t> </a:t>
                      </a:r>
                      <a:r>
                        <a:rPr lang="en-US" sz="1400" dirty="0" err="1">
                          <a:latin typeface="Times New Roman"/>
                          <a:ea typeface="Times New Roman"/>
                        </a:rPr>
                        <a:t>chiến</a:t>
                      </a:r>
                      <a:r>
                        <a:rPr lang="en-US" sz="1400" dirty="0">
                          <a:latin typeface="Times New Roman"/>
                          <a:ea typeface="Times New Roman"/>
                        </a:rPr>
                        <a:t> </a:t>
                      </a:r>
                      <a:r>
                        <a:rPr lang="en-US" sz="1400" dirty="0" err="1">
                          <a:latin typeface="Times New Roman"/>
                          <a:ea typeface="Times New Roman"/>
                        </a:rPr>
                        <a:t>thắng</a:t>
                      </a:r>
                      <a:r>
                        <a:rPr lang="en-US" sz="1400" dirty="0">
                          <a:latin typeface="Times New Roman"/>
                          <a:ea typeface="Times New Roman"/>
                        </a:rPr>
                        <a:t> “</a:t>
                      </a:r>
                      <a:r>
                        <a:rPr lang="en-US" sz="1400" dirty="0" err="1">
                          <a:latin typeface="Times New Roman"/>
                          <a:ea typeface="Times New Roman"/>
                        </a:rPr>
                        <a:t>Điện</a:t>
                      </a:r>
                      <a:r>
                        <a:rPr lang="en-US" sz="1400" dirty="0">
                          <a:latin typeface="Times New Roman"/>
                          <a:ea typeface="Times New Roman"/>
                        </a:rPr>
                        <a:t> </a:t>
                      </a:r>
                      <a:r>
                        <a:rPr lang="en-US" sz="1400" dirty="0" err="1">
                          <a:latin typeface="Times New Roman"/>
                          <a:ea typeface="Times New Roman"/>
                        </a:rPr>
                        <a:t>Biên</a:t>
                      </a:r>
                      <a:r>
                        <a:rPr lang="en-US" sz="1400" dirty="0">
                          <a:latin typeface="Times New Roman"/>
                          <a:ea typeface="Times New Roman"/>
                        </a:rPr>
                        <a:t> </a:t>
                      </a:r>
                      <a:r>
                        <a:rPr lang="en-US" sz="1400" dirty="0" err="1">
                          <a:latin typeface="Times New Roman"/>
                          <a:ea typeface="Times New Roman"/>
                        </a:rPr>
                        <a:t>Phu</a:t>
                      </a:r>
                      <a:r>
                        <a:rPr lang="en-US" sz="1400" dirty="0">
                          <a:latin typeface="Times New Roman"/>
                          <a:ea typeface="Times New Roman"/>
                        </a:rPr>
                        <a:t>̉ </a:t>
                      </a:r>
                      <a:r>
                        <a:rPr lang="en-US" sz="1400" dirty="0" err="1">
                          <a:latin typeface="Times New Roman"/>
                          <a:ea typeface="Times New Roman"/>
                        </a:rPr>
                        <a:t>trên</a:t>
                      </a:r>
                      <a:r>
                        <a:rPr lang="en-US" sz="1400" dirty="0">
                          <a:latin typeface="Times New Roman"/>
                          <a:ea typeface="Times New Roman"/>
                        </a:rPr>
                        <a:t> </a:t>
                      </a:r>
                      <a:r>
                        <a:rPr lang="en-US" sz="1400" dirty="0" err="1">
                          <a:latin typeface="Times New Roman"/>
                          <a:ea typeface="Times New Roman"/>
                        </a:rPr>
                        <a:t>không</a:t>
                      </a:r>
                      <a:r>
                        <a:rPr lang="en-US" sz="1400" dirty="0">
                          <a:latin typeface="Times New Roman"/>
                          <a:ea typeface="Times New Roman"/>
                        </a:rPr>
                        <a:t>”</a:t>
                      </a:r>
                    </a:p>
                  </a:txBody>
                  <a:tcPr marL="2846" marR="28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2571309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E721C0-1E85-41FC-946E-CBA03CD7D6E1}" type="slidenum">
              <a:rPr lang="en-US" smtClean="0"/>
              <a:pPr/>
              <a:t>57</a:t>
            </a:fld>
            <a:endParaRPr lang="en-US"/>
          </a:p>
        </p:txBody>
      </p:sp>
      <p:sp>
        <p:nvSpPr>
          <p:cNvPr id="5" name="Title 1"/>
          <p:cNvSpPr>
            <a:spLocks noGrp="1"/>
          </p:cNvSpPr>
          <p:nvPr>
            <p:ph type="title"/>
          </p:nvPr>
        </p:nvSpPr>
        <p:spPr>
          <a:xfrm>
            <a:off x="0" y="2819400"/>
            <a:ext cx="9144000" cy="990600"/>
          </a:xfrm>
          <a:solidFill>
            <a:schemeClr val="bg1"/>
          </a:solidFill>
        </p:spPr>
        <p:txBody>
          <a:bodyPr>
            <a:normAutofit fontScale="90000"/>
          </a:bodyPr>
          <a:lstStyle/>
          <a:p>
            <a:pPr algn="ctr"/>
            <a:r>
              <a:rPr lang="en-US" b="1" dirty="0" smtClean="0">
                <a:latin typeface="Times New Roman" pitchFamily="18" charset="0"/>
                <a:cs typeface="Times New Roman" pitchFamily="18" charset="0"/>
              </a:rPr>
              <a:t>NGHIÊN CỨU THỜI LƯỢNG, KẾ HOẠCH, CHƯƠNG TRÌNH</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4884666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E721C0-1E85-41FC-946E-CBA03CD7D6E1}" type="slidenum">
              <a:rPr lang="en-US" smtClean="0">
                <a:latin typeface="Times New Roman" pitchFamily="18" charset="0"/>
                <a:cs typeface="Times New Roman" pitchFamily="18" charset="0"/>
              </a:rPr>
              <a:pPr/>
              <a:t>58</a:t>
            </a:fld>
            <a:endParaRPr lang="en-US">
              <a:latin typeface="Times New Roman" pitchFamily="18" charset="0"/>
              <a:cs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864408983"/>
              </p:ext>
            </p:extLst>
          </p:nvPr>
        </p:nvGraphicFramePr>
        <p:xfrm>
          <a:off x="0" y="304800"/>
          <a:ext cx="9143999" cy="1828800"/>
        </p:xfrm>
        <a:graphic>
          <a:graphicData uri="http://schemas.openxmlformats.org/drawingml/2006/table">
            <a:tbl>
              <a:tblPr/>
              <a:tblGrid>
                <a:gridCol w="6402084">
                  <a:extLst>
                    <a:ext uri="{9D8B030D-6E8A-4147-A177-3AD203B41FA5}">
                      <a16:colId xmlns:a16="http://schemas.microsoft.com/office/drawing/2014/main" val="20000"/>
                    </a:ext>
                  </a:extLst>
                </a:gridCol>
                <a:gridCol w="497532">
                  <a:extLst>
                    <a:ext uri="{9D8B030D-6E8A-4147-A177-3AD203B41FA5}">
                      <a16:colId xmlns:a16="http://schemas.microsoft.com/office/drawing/2014/main" val="20001"/>
                    </a:ext>
                  </a:extLst>
                </a:gridCol>
                <a:gridCol w="497532">
                  <a:extLst>
                    <a:ext uri="{9D8B030D-6E8A-4147-A177-3AD203B41FA5}">
                      <a16:colId xmlns:a16="http://schemas.microsoft.com/office/drawing/2014/main" val="20002"/>
                    </a:ext>
                  </a:extLst>
                </a:gridCol>
                <a:gridCol w="497532">
                  <a:extLst>
                    <a:ext uri="{9D8B030D-6E8A-4147-A177-3AD203B41FA5}">
                      <a16:colId xmlns:a16="http://schemas.microsoft.com/office/drawing/2014/main" val="20003"/>
                    </a:ext>
                  </a:extLst>
                </a:gridCol>
                <a:gridCol w="497532">
                  <a:extLst>
                    <a:ext uri="{9D8B030D-6E8A-4147-A177-3AD203B41FA5}">
                      <a16:colId xmlns:a16="http://schemas.microsoft.com/office/drawing/2014/main" val="20004"/>
                    </a:ext>
                  </a:extLst>
                </a:gridCol>
                <a:gridCol w="751787">
                  <a:extLst>
                    <a:ext uri="{9D8B030D-6E8A-4147-A177-3AD203B41FA5}">
                      <a16:colId xmlns:a16="http://schemas.microsoft.com/office/drawing/2014/main" val="20005"/>
                    </a:ext>
                  </a:extLst>
                </a:gridCol>
              </a:tblGrid>
              <a:tr h="0">
                <a:tc gridSpan="6">
                  <a:txBody>
                    <a:bodyPr/>
                    <a:lstStyle/>
                    <a:p>
                      <a:pPr algn="just"/>
                      <a:r>
                        <a:rPr kumimoji="0" lang="en-US" sz="2000" b="1" kern="1200" dirty="0" smtClean="0">
                          <a:solidFill>
                            <a:srgbClr val="7030A0"/>
                          </a:solidFill>
                          <a:latin typeface="Times New Roman" pitchFamily="18" charset="0"/>
                          <a:ea typeface="+mn-ea"/>
                          <a:cs typeface="Times New Roman" pitchFamily="18" charset="0"/>
                        </a:rPr>
                        <a:t>Theo </a:t>
                      </a:r>
                      <a:r>
                        <a:rPr kumimoji="0" lang="en-US" sz="2000" b="1" kern="1200" dirty="0" err="1" smtClean="0">
                          <a:solidFill>
                            <a:srgbClr val="7030A0"/>
                          </a:solidFill>
                          <a:latin typeface="Times New Roman" pitchFamily="18" charset="0"/>
                          <a:ea typeface="+mn-ea"/>
                          <a:cs typeface="Times New Roman" pitchFamily="18" charset="0"/>
                        </a:rPr>
                        <a:t>từng</a:t>
                      </a:r>
                      <a:r>
                        <a:rPr kumimoji="0" lang="en-US" sz="2000" b="1" kern="1200" dirty="0" smtClean="0">
                          <a:solidFill>
                            <a:srgbClr val="7030A0"/>
                          </a:solidFill>
                          <a:latin typeface="Times New Roman" pitchFamily="18" charset="0"/>
                          <a:ea typeface="+mn-ea"/>
                          <a:cs typeface="Times New Roman" pitchFamily="18" charset="0"/>
                        </a:rPr>
                        <a:t> </a:t>
                      </a:r>
                      <a:r>
                        <a:rPr kumimoji="0" lang="en-US" sz="2000" b="1" kern="1200" dirty="0" err="1" smtClean="0">
                          <a:solidFill>
                            <a:srgbClr val="7030A0"/>
                          </a:solidFill>
                          <a:latin typeface="Times New Roman" pitchFamily="18" charset="0"/>
                          <a:ea typeface="+mn-ea"/>
                          <a:cs typeface="Times New Roman" pitchFamily="18" charset="0"/>
                        </a:rPr>
                        <a:t>khối</a:t>
                      </a:r>
                      <a:r>
                        <a:rPr kumimoji="0" lang="en-US" sz="2000" b="1" kern="1200" dirty="0" smtClean="0">
                          <a:solidFill>
                            <a:srgbClr val="7030A0"/>
                          </a:solidFill>
                          <a:latin typeface="Times New Roman" pitchFamily="18" charset="0"/>
                          <a:ea typeface="+mn-ea"/>
                          <a:cs typeface="Times New Roman" pitchFamily="18" charset="0"/>
                        </a:rPr>
                        <a:t> </a:t>
                      </a:r>
                      <a:r>
                        <a:rPr kumimoji="0" lang="en-US" sz="2000" b="1" kern="1200" dirty="0" err="1" smtClean="0">
                          <a:solidFill>
                            <a:srgbClr val="7030A0"/>
                          </a:solidFill>
                          <a:latin typeface="Times New Roman" pitchFamily="18" charset="0"/>
                          <a:ea typeface="+mn-ea"/>
                          <a:cs typeface="Times New Roman" pitchFamily="18" charset="0"/>
                        </a:rPr>
                        <a:t>lớp</a:t>
                      </a:r>
                      <a:r>
                        <a:rPr kumimoji="0" lang="en-US" sz="2000" b="1" kern="1200" dirty="0" smtClean="0">
                          <a:solidFill>
                            <a:srgbClr val="7030A0"/>
                          </a:solidFill>
                          <a:latin typeface="Times New Roman" pitchFamily="18" charset="0"/>
                          <a:ea typeface="+mn-ea"/>
                          <a:cs typeface="Times New Roman" pitchFamily="18" charset="0"/>
                        </a:rPr>
                        <a:t> </a:t>
                      </a:r>
                      <a:r>
                        <a:rPr kumimoji="0" lang="en-US" sz="2000" b="1" kern="1200" dirty="0" err="1" smtClean="0">
                          <a:solidFill>
                            <a:srgbClr val="7030A0"/>
                          </a:solidFill>
                          <a:latin typeface="Times New Roman" pitchFamily="18" charset="0"/>
                          <a:ea typeface="+mn-ea"/>
                          <a:cs typeface="Times New Roman" pitchFamily="18" charset="0"/>
                        </a:rPr>
                        <a:t>trong</a:t>
                      </a:r>
                      <a:r>
                        <a:rPr kumimoji="0" lang="en-US" sz="2000" b="1" kern="1200" dirty="0" smtClean="0">
                          <a:solidFill>
                            <a:srgbClr val="7030A0"/>
                          </a:solidFill>
                          <a:latin typeface="Times New Roman" pitchFamily="18" charset="0"/>
                          <a:ea typeface="+mn-ea"/>
                          <a:cs typeface="Times New Roman" pitchFamily="18" charset="0"/>
                        </a:rPr>
                        <a:t> </a:t>
                      </a:r>
                      <a:r>
                        <a:rPr kumimoji="0" lang="en-US" sz="2000" b="1" kern="1200" dirty="0" err="1" smtClean="0">
                          <a:solidFill>
                            <a:srgbClr val="7030A0"/>
                          </a:solidFill>
                          <a:latin typeface="Times New Roman" pitchFamily="18" charset="0"/>
                          <a:ea typeface="+mn-ea"/>
                          <a:cs typeface="Times New Roman" pitchFamily="18" charset="0"/>
                        </a:rPr>
                        <a:t>một</a:t>
                      </a:r>
                      <a:r>
                        <a:rPr kumimoji="0" lang="en-US" sz="2000" b="1" kern="1200" dirty="0" smtClean="0">
                          <a:solidFill>
                            <a:srgbClr val="7030A0"/>
                          </a:solidFill>
                          <a:latin typeface="Times New Roman" pitchFamily="18" charset="0"/>
                          <a:ea typeface="+mn-ea"/>
                          <a:cs typeface="Times New Roman" pitchFamily="18" charset="0"/>
                        </a:rPr>
                        <a:t> </a:t>
                      </a:r>
                      <a:r>
                        <a:rPr kumimoji="0" lang="en-US" sz="2000" b="1" kern="1200" dirty="0" err="1" smtClean="0">
                          <a:solidFill>
                            <a:srgbClr val="7030A0"/>
                          </a:solidFill>
                          <a:latin typeface="Times New Roman" pitchFamily="18" charset="0"/>
                          <a:ea typeface="+mn-ea"/>
                          <a:cs typeface="Times New Roman" pitchFamily="18" charset="0"/>
                        </a:rPr>
                        <a:t>năm</a:t>
                      </a:r>
                      <a:r>
                        <a:rPr kumimoji="0" lang="en-US" sz="2000" b="1" kern="1200" dirty="0" smtClean="0">
                          <a:solidFill>
                            <a:srgbClr val="7030A0"/>
                          </a:solidFill>
                          <a:latin typeface="Times New Roman" pitchFamily="18" charset="0"/>
                          <a:ea typeface="+mn-ea"/>
                          <a:cs typeface="Times New Roman" pitchFamily="18" charset="0"/>
                        </a:rPr>
                        <a:t> </a:t>
                      </a:r>
                      <a:r>
                        <a:rPr kumimoji="0" lang="en-US" sz="2000" kern="1200" dirty="0" smtClean="0">
                          <a:solidFill>
                            <a:srgbClr val="7030A0"/>
                          </a:solidFill>
                          <a:latin typeface="Times New Roman" pitchFamily="18" charset="0"/>
                          <a:ea typeface="+mn-ea"/>
                          <a:cs typeface="Times New Roman" pitchFamily="18" charset="0"/>
                        </a:rPr>
                        <a:t>(</a:t>
                      </a:r>
                      <a:r>
                        <a:rPr kumimoji="0" lang="en-US" sz="2000" kern="1200" dirty="0" err="1" smtClean="0">
                          <a:solidFill>
                            <a:srgbClr val="7030A0"/>
                          </a:solidFill>
                          <a:latin typeface="Times New Roman" pitchFamily="18" charset="0"/>
                          <a:ea typeface="+mn-ea"/>
                          <a:cs typeface="Times New Roman" pitchFamily="18" charset="0"/>
                        </a:rPr>
                        <a:t>Phân</a:t>
                      </a:r>
                      <a:r>
                        <a:rPr kumimoji="0" lang="en-US" sz="2000" kern="1200" dirty="0" smtClean="0">
                          <a:solidFill>
                            <a:srgbClr val="7030A0"/>
                          </a:solidFill>
                          <a:latin typeface="Times New Roman" pitchFamily="18" charset="0"/>
                          <a:ea typeface="+mn-ea"/>
                          <a:cs typeface="Times New Roman" pitchFamily="18" charset="0"/>
                        </a:rPr>
                        <a:t> </a:t>
                      </a:r>
                      <a:r>
                        <a:rPr kumimoji="0" lang="en-US" sz="2000" kern="1200" dirty="0" err="1" smtClean="0">
                          <a:solidFill>
                            <a:srgbClr val="7030A0"/>
                          </a:solidFill>
                          <a:latin typeface="Times New Roman" pitchFamily="18" charset="0"/>
                          <a:ea typeface="+mn-ea"/>
                          <a:cs typeface="Times New Roman" pitchFamily="18" charset="0"/>
                        </a:rPr>
                        <a:t>bô</a:t>
                      </a:r>
                      <a:r>
                        <a:rPr kumimoji="0" lang="en-US" sz="2000" kern="1200" dirty="0" smtClean="0">
                          <a:solidFill>
                            <a:srgbClr val="7030A0"/>
                          </a:solidFill>
                          <a:latin typeface="Times New Roman" pitchFamily="18" charset="0"/>
                          <a:ea typeface="+mn-ea"/>
                          <a:cs typeface="Times New Roman" pitchFamily="18" charset="0"/>
                        </a:rPr>
                        <a:t>́ </a:t>
                      </a:r>
                      <a:r>
                        <a:rPr kumimoji="0" lang="en-US" sz="2000" kern="1200" dirty="0" err="1" smtClean="0">
                          <a:solidFill>
                            <a:srgbClr val="7030A0"/>
                          </a:solidFill>
                          <a:latin typeface="Times New Roman" pitchFamily="18" charset="0"/>
                          <a:ea typeface="+mn-ea"/>
                          <a:cs typeface="Times New Roman" pitchFamily="18" charset="0"/>
                        </a:rPr>
                        <a:t>đều</a:t>
                      </a:r>
                      <a:r>
                        <a:rPr kumimoji="0" lang="en-US" sz="2000" kern="1200" dirty="0" smtClean="0">
                          <a:solidFill>
                            <a:srgbClr val="7030A0"/>
                          </a:solidFill>
                          <a:latin typeface="Times New Roman" pitchFamily="18" charset="0"/>
                          <a:ea typeface="+mn-ea"/>
                          <a:cs typeface="Times New Roman" pitchFamily="18" charset="0"/>
                        </a:rPr>
                        <a:t> </a:t>
                      </a:r>
                      <a:r>
                        <a:rPr kumimoji="0" lang="en-US" sz="2000" kern="1200" dirty="0" err="1" smtClean="0">
                          <a:solidFill>
                            <a:srgbClr val="7030A0"/>
                          </a:solidFill>
                          <a:latin typeface="Times New Roman" pitchFamily="18" charset="0"/>
                          <a:ea typeface="+mn-ea"/>
                          <a:cs typeface="Times New Roman" pitchFamily="18" charset="0"/>
                        </a:rPr>
                        <a:t>theo</a:t>
                      </a:r>
                      <a:r>
                        <a:rPr kumimoji="0" lang="en-US" sz="2000" kern="1200" dirty="0" smtClean="0">
                          <a:solidFill>
                            <a:srgbClr val="7030A0"/>
                          </a:solidFill>
                          <a:latin typeface="Times New Roman" pitchFamily="18" charset="0"/>
                          <a:ea typeface="+mn-ea"/>
                          <a:cs typeface="Times New Roman" pitchFamily="18" charset="0"/>
                        </a:rPr>
                        <a:t> </a:t>
                      </a:r>
                      <a:r>
                        <a:rPr kumimoji="0" lang="en-US" sz="2000" kern="1200" dirty="0" err="1" smtClean="0">
                          <a:solidFill>
                            <a:srgbClr val="7030A0"/>
                          </a:solidFill>
                          <a:latin typeface="Times New Roman" pitchFamily="18" charset="0"/>
                          <a:ea typeface="+mn-ea"/>
                          <a:cs typeface="Times New Roman" pitchFamily="18" charset="0"/>
                        </a:rPr>
                        <a:t>các</a:t>
                      </a:r>
                      <a:r>
                        <a:rPr kumimoji="0" lang="en-US" sz="2000" kern="1200" dirty="0" smtClean="0">
                          <a:solidFill>
                            <a:srgbClr val="7030A0"/>
                          </a:solidFill>
                          <a:latin typeface="Times New Roman" pitchFamily="18" charset="0"/>
                          <a:ea typeface="+mn-ea"/>
                          <a:cs typeface="Times New Roman" pitchFamily="18" charset="0"/>
                        </a:rPr>
                        <a:t> </a:t>
                      </a:r>
                      <a:r>
                        <a:rPr kumimoji="0" lang="en-US" sz="2000" kern="1200" dirty="0" err="1" smtClean="0">
                          <a:solidFill>
                            <a:srgbClr val="7030A0"/>
                          </a:solidFill>
                          <a:latin typeface="Times New Roman" pitchFamily="18" charset="0"/>
                          <a:ea typeface="+mn-ea"/>
                          <a:cs typeface="Times New Roman" pitchFamily="18" charset="0"/>
                        </a:rPr>
                        <a:t>môn</a:t>
                      </a:r>
                      <a:r>
                        <a:rPr kumimoji="0" lang="en-US" sz="2000" kern="1200" dirty="0" smtClean="0">
                          <a:solidFill>
                            <a:srgbClr val="7030A0"/>
                          </a:solidFill>
                          <a:latin typeface="Times New Roman" pitchFamily="18" charset="0"/>
                          <a:ea typeface="+mn-ea"/>
                          <a:cs typeface="Times New Roman" pitchFamily="18" charset="0"/>
                        </a:rPr>
                        <a:t>, </a:t>
                      </a:r>
                      <a:r>
                        <a:rPr kumimoji="0" lang="en-US" sz="2000" kern="1200" dirty="0" err="1" smtClean="0">
                          <a:solidFill>
                            <a:srgbClr val="7030A0"/>
                          </a:solidFill>
                          <a:latin typeface="Times New Roman" pitchFamily="18" charset="0"/>
                          <a:ea typeface="+mn-ea"/>
                          <a:cs typeface="Times New Roman" pitchFamily="18" charset="0"/>
                        </a:rPr>
                        <a:t>đặc</a:t>
                      </a:r>
                      <a:r>
                        <a:rPr kumimoji="0" lang="en-US" sz="2000" kern="1200" dirty="0" smtClean="0">
                          <a:solidFill>
                            <a:srgbClr val="7030A0"/>
                          </a:solidFill>
                          <a:latin typeface="Times New Roman" pitchFamily="18" charset="0"/>
                          <a:ea typeface="+mn-ea"/>
                          <a:cs typeface="Times New Roman" pitchFamily="18" charset="0"/>
                        </a:rPr>
                        <a:t> </a:t>
                      </a:r>
                      <a:r>
                        <a:rPr kumimoji="0" lang="en-US" sz="2000" kern="1200" dirty="0" err="1" smtClean="0">
                          <a:solidFill>
                            <a:srgbClr val="7030A0"/>
                          </a:solidFill>
                          <a:latin typeface="Times New Roman" pitchFamily="18" charset="0"/>
                          <a:ea typeface="+mn-ea"/>
                          <a:cs typeface="Times New Roman" pitchFamily="18" charset="0"/>
                        </a:rPr>
                        <a:t>biệt</a:t>
                      </a:r>
                      <a:r>
                        <a:rPr kumimoji="0" lang="en-US" sz="2000" kern="1200" dirty="0" smtClean="0">
                          <a:solidFill>
                            <a:srgbClr val="7030A0"/>
                          </a:solidFill>
                          <a:latin typeface="Times New Roman" pitchFamily="18" charset="0"/>
                          <a:ea typeface="+mn-ea"/>
                          <a:cs typeface="Times New Roman" pitchFamily="18" charset="0"/>
                        </a:rPr>
                        <a:t> </a:t>
                      </a:r>
                      <a:r>
                        <a:rPr kumimoji="0" lang="en-US" sz="2000" kern="1200" dirty="0" err="1" smtClean="0">
                          <a:solidFill>
                            <a:srgbClr val="7030A0"/>
                          </a:solidFill>
                          <a:latin typeface="Times New Roman" pitchFamily="18" charset="0"/>
                          <a:ea typeface="+mn-ea"/>
                          <a:cs typeface="Times New Roman" pitchFamily="18" charset="0"/>
                        </a:rPr>
                        <a:t>Văn</a:t>
                      </a:r>
                      <a:r>
                        <a:rPr kumimoji="0" lang="en-US" sz="2000" kern="1200" dirty="0" smtClean="0">
                          <a:solidFill>
                            <a:srgbClr val="7030A0"/>
                          </a:solidFill>
                          <a:latin typeface="Times New Roman" pitchFamily="18" charset="0"/>
                          <a:ea typeface="+mn-ea"/>
                          <a:cs typeface="Times New Roman" pitchFamily="18" charset="0"/>
                        </a:rPr>
                        <a:t>, </a:t>
                      </a:r>
                      <a:r>
                        <a:rPr kumimoji="0" lang="en-US" sz="2000" kern="1200" dirty="0" err="1" smtClean="0">
                          <a:solidFill>
                            <a:srgbClr val="7030A0"/>
                          </a:solidFill>
                          <a:latin typeface="Times New Roman" pitchFamily="18" charset="0"/>
                          <a:ea typeface="+mn-ea"/>
                          <a:cs typeface="Times New Roman" pitchFamily="18" charset="0"/>
                        </a:rPr>
                        <a:t>Toán</a:t>
                      </a:r>
                      <a:r>
                        <a:rPr kumimoji="0" lang="en-US" sz="2000" kern="1200" dirty="0" smtClean="0">
                          <a:solidFill>
                            <a:srgbClr val="7030A0"/>
                          </a:solidFill>
                          <a:latin typeface="Times New Roman" pitchFamily="18" charset="0"/>
                          <a:ea typeface="+mn-ea"/>
                          <a:cs typeface="Times New Roman" pitchFamily="18" charset="0"/>
                        </a:rPr>
                        <a:t>, GDCD  =2) </a:t>
                      </a:r>
                      <a:r>
                        <a:rPr kumimoji="0" lang="en-US" sz="2000" i="1" kern="1200" dirty="0" err="1" smtClean="0">
                          <a:solidFill>
                            <a:srgbClr val="7030A0"/>
                          </a:solidFill>
                          <a:latin typeface="Times New Roman" pitchFamily="18" charset="0"/>
                          <a:ea typeface="+mn-ea"/>
                          <a:cs typeface="Times New Roman" pitchFamily="18" charset="0"/>
                        </a:rPr>
                        <a:t>Trung</a:t>
                      </a:r>
                      <a:r>
                        <a:rPr kumimoji="0" lang="en-US" sz="2000" i="1" kern="1200" dirty="0" smtClean="0">
                          <a:solidFill>
                            <a:srgbClr val="7030A0"/>
                          </a:solidFill>
                          <a:latin typeface="Times New Roman" pitchFamily="18" charset="0"/>
                          <a:ea typeface="+mn-ea"/>
                          <a:cs typeface="Times New Roman" pitchFamily="18" charset="0"/>
                        </a:rPr>
                        <a:t> </a:t>
                      </a:r>
                      <a:r>
                        <a:rPr kumimoji="0" lang="en-US" sz="2000" i="1" kern="1200" dirty="0" err="1" smtClean="0">
                          <a:solidFill>
                            <a:srgbClr val="7030A0"/>
                          </a:solidFill>
                          <a:latin typeface="Times New Roman" pitchFamily="18" charset="0"/>
                          <a:ea typeface="+mn-ea"/>
                          <a:cs typeface="Times New Roman" pitchFamily="18" charset="0"/>
                        </a:rPr>
                        <a:t>bình</a:t>
                      </a:r>
                      <a:r>
                        <a:rPr kumimoji="0" lang="en-US" sz="2000" i="1" kern="1200" dirty="0" smtClean="0">
                          <a:solidFill>
                            <a:srgbClr val="7030A0"/>
                          </a:solidFill>
                          <a:latin typeface="Times New Roman" pitchFamily="18" charset="0"/>
                          <a:ea typeface="+mn-ea"/>
                          <a:cs typeface="Times New Roman" pitchFamily="18" charset="0"/>
                        </a:rPr>
                        <a:t> </a:t>
                      </a:r>
                      <a:r>
                        <a:rPr kumimoji="0" lang="en-US" sz="2000" i="1" kern="1200" dirty="0" err="1" smtClean="0">
                          <a:solidFill>
                            <a:srgbClr val="7030A0"/>
                          </a:solidFill>
                          <a:latin typeface="Times New Roman" pitchFamily="18" charset="0"/>
                          <a:ea typeface="+mn-ea"/>
                          <a:cs typeface="Times New Roman" pitchFamily="18" charset="0"/>
                        </a:rPr>
                        <a:t>trong</a:t>
                      </a:r>
                      <a:r>
                        <a:rPr kumimoji="0" lang="en-US" sz="2000" i="1" kern="1200" dirty="0" smtClean="0">
                          <a:solidFill>
                            <a:srgbClr val="7030A0"/>
                          </a:solidFill>
                          <a:latin typeface="Times New Roman" pitchFamily="18" charset="0"/>
                          <a:ea typeface="+mn-ea"/>
                          <a:cs typeface="Times New Roman" pitchFamily="18" charset="0"/>
                        </a:rPr>
                        <a:t> </a:t>
                      </a:r>
                      <a:r>
                        <a:rPr kumimoji="0" lang="en-US" sz="2000" i="1" kern="1200" dirty="0" err="1" smtClean="0">
                          <a:solidFill>
                            <a:srgbClr val="7030A0"/>
                          </a:solidFill>
                          <a:latin typeface="Times New Roman" pitchFamily="18" charset="0"/>
                          <a:ea typeface="+mn-ea"/>
                          <a:cs typeface="Times New Roman" pitchFamily="18" charset="0"/>
                        </a:rPr>
                        <a:t>mỗi</a:t>
                      </a:r>
                      <a:r>
                        <a:rPr kumimoji="0" lang="en-US" sz="2000" i="1" kern="1200" dirty="0" smtClean="0">
                          <a:solidFill>
                            <a:srgbClr val="7030A0"/>
                          </a:solidFill>
                          <a:latin typeface="Times New Roman" pitchFamily="18" charset="0"/>
                          <a:ea typeface="+mn-ea"/>
                          <a:cs typeface="Times New Roman" pitchFamily="18" charset="0"/>
                        </a:rPr>
                        <a:t> </a:t>
                      </a:r>
                      <a:r>
                        <a:rPr kumimoji="0" lang="en-US" sz="2000" i="1" kern="1200" dirty="0" err="1" smtClean="0">
                          <a:solidFill>
                            <a:srgbClr val="7030A0"/>
                          </a:solidFill>
                          <a:latin typeface="Times New Roman" pitchFamily="18" charset="0"/>
                          <a:ea typeface="+mn-ea"/>
                          <a:cs typeface="Times New Roman" pitchFamily="18" charset="0"/>
                        </a:rPr>
                        <a:t>lớp</a:t>
                      </a:r>
                      <a:r>
                        <a:rPr kumimoji="0" lang="en-US" sz="2000" i="1" kern="1200" dirty="0" smtClean="0">
                          <a:solidFill>
                            <a:srgbClr val="7030A0"/>
                          </a:solidFill>
                          <a:latin typeface="Times New Roman" pitchFamily="18" charset="0"/>
                          <a:ea typeface="+mn-ea"/>
                          <a:cs typeface="Times New Roman" pitchFamily="18" charset="0"/>
                        </a:rPr>
                        <a:t>, </a:t>
                      </a:r>
                      <a:r>
                        <a:rPr kumimoji="0" lang="en-US" sz="2000" b="1" i="1" kern="1200" dirty="0" smtClean="0">
                          <a:solidFill>
                            <a:srgbClr val="7030A0"/>
                          </a:solidFill>
                          <a:latin typeface="Times New Roman" pitchFamily="18" charset="0"/>
                          <a:ea typeface="+mn-ea"/>
                          <a:cs typeface="Times New Roman" pitchFamily="18" charset="0"/>
                        </a:rPr>
                        <a:t>2</a:t>
                      </a:r>
                      <a:r>
                        <a:rPr kumimoji="0" lang="en-US" sz="2000" i="1" kern="1200" dirty="0" smtClean="0">
                          <a:solidFill>
                            <a:srgbClr val="7030A0"/>
                          </a:solidFill>
                          <a:latin typeface="Times New Roman" pitchFamily="18" charset="0"/>
                          <a:ea typeface="+mn-ea"/>
                          <a:cs typeface="Times New Roman" pitchFamily="18" charset="0"/>
                        </a:rPr>
                        <a:t>  </a:t>
                      </a:r>
                      <a:r>
                        <a:rPr kumimoji="0" lang="en-US" sz="2000" i="1" kern="1200" dirty="0" err="1" smtClean="0">
                          <a:solidFill>
                            <a:srgbClr val="7030A0"/>
                          </a:solidFill>
                          <a:latin typeface="Times New Roman" pitchFamily="18" charset="0"/>
                          <a:ea typeface="+mn-ea"/>
                          <a:cs typeface="Times New Roman" pitchFamily="18" charset="0"/>
                        </a:rPr>
                        <a:t>tuần</a:t>
                      </a:r>
                      <a:r>
                        <a:rPr kumimoji="0" lang="en-US" sz="2000" i="1" kern="1200" dirty="0" smtClean="0">
                          <a:solidFill>
                            <a:srgbClr val="7030A0"/>
                          </a:solidFill>
                          <a:latin typeface="Times New Roman" pitchFamily="18" charset="0"/>
                          <a:ea typeface="+mn-ea"/>
                          <a:cs typeface="Times New Roman" pitchFamily="18" charset="0"/>
                        </a:rPr>
                        <a:t> có </a:t>
                      </a:r>
                      <a:r>
                        <a:rPr kumimoji="0" lang="en-US" sz="2000" i="1" kern="1200" dirty="0" err="1" smtClean="0">
                          <a:solidFill>
                            <a:srgbClr val="7030A0"/>
                          </a:solidFill>
                          <a:latin typeface="Times New Roman" pitchFamily="18" charset="0"/>
                          <a:ea typeface="+mn-ea"/>
                          <a:cs typeface="Times New Roman" pitchFamily="18" charset="0"/>
                        </a:rPr>
                        <a:t>thê</a:t>
                      </a:r>
                      <a:r>
                        <a:rPr kumimoji="0" lang="en-US" sz="2000" i="1" kern="1200" dirty="0" smtClean="0">
                          <a:solidFill>
                            <a:srgbClr val="7030A0"/>
                          </a:solidFill>
                          <a:latin typeface="Times New Roman" pitchFamily="18" charset="0"/>
                          <a:ea typeface="+mn-ea"/>
                          <a:cs typeface="Times New Roman" pitchFamily="18" charset="0"/>
                        </a:rPr>
                        <a:t>̉ </a:t>
                      </a:r>
                      <a:r>
                        <a:rPr kumimoji="0" lang="en-US" sz="2000" i="1" kern="1200" dirty="0" err="1" smtClean="0">
                          <a:solidFill>
                            <a:srgbClr val="7030A0"/>
                          </a:solidFill>
                          <a:latin typeface="Times New Roman" pitchFamily="18" charset="0"/>
                          <a:ea typeface="+mn-ea"/>
                          <a:cs typeface="Times New Roman" pitchFamily="18" charset="0"/>
                        </a:rPr>
                        <a:t>tô</a:t>
                      </a:r>
                      <a:r>
                        <a:rPr kumimoji="0" lang="en-US" sz="2000" i="1" kern="1200" dirty="0" smtClean="0">
                          <a:solidFill>
                            <a:srgbClr val="7030A0"/>
                          </a:solidFill>
                          <a:latin typeface="Times New Roman" pitchFamily="18" charset="0"/>
                          <a:ea typeface="+mn-ea"/>
                          <a:cs typeface="Times New Roman" pitchFamily="18" charset="0"/>
                        </a:rPr>
                        <a:t>̉ </a:t>
                      </a:r>
                      <a:r>
                        <a:rPr kumimoji="0" lang="en-US" sz="2000" i="1" kern="1200" dirty="0" err="1" smtClean="0">
                          <a:solidFill>
                            <a:srgbClr val="7030A0"/>
                          </a:solidFill>
                          <a:latin typeface="Times New Roman" pitchFamily="18" charset="0"/>
                          <a:ea typeface="+mn-ea"/>
                          <a:cs typeface="Times New Roman" pitchFamily="18" charset="0"/>
                        </a:rPr>
                        <a:t>chức</a:t>
                      </a:r>
                      <a:r>
                        <a:rPr kumimoji="0" lang="en-US" sz="2000" i="1" kern="1200" dirty="0" smtClean="0">
                          <a:solidFill>
                            <a:srgbClr val="7030A0"/>
                          </a:solidFill>
                          <a:latin typeface="Times New Roman" pitchFamily="18" charset="0"/>
                          <a:ea typeface="+mn-ea"/>
                          <a:cs typeface="Times New Roman" pitchFamily="18" charset="0"/>
                        </a:rPr>
                        <a:t> </a:t>
                      </a:r>
                      <a:r>
                        <a:rPr kumimoji="0" lang="en-US" sz="2000" b="1" i="1" kern="1200" dirty="0" smtClean="0">
                          <a:solidFill>
                            <a:srgbClr val="7030A0"/>
                          </a:solidFill>
                          <a:latin typeface="Times New Roman" pitchFamily="18" charset="0"/>
                          <a:ea typeface="+mn-ea"/>
                          <a:cs typeface="Times New Roman" pitchFamily="18" charset="0"/>
                        </a:rPr>
                        <a:t>1</a:t>
                      </a:r>
                      <a:r>
                        <a:rPr kumimoji="0" lang="en-US" sz="2000" i="1" kern="1200" dirty="0" smtClean="0">
                          <a:solidFill>
                            <a:srgbClr val="7030A0"/>
                          </a:solidFill>
                          <a:latin typeface="Times New Roman" pitchFamily="18" charset="0"/>
                          <a:ea typeface="+mn-ea"/>
                          <a:cs typeface="Times New Roman" pitchFamily="18" charset="0"/>
                        </a:rPr>
                        <a:t> </a:t>
                      </a:r>
                      <a:r>
                        <a:rPr kumimoji="0" lang="en-US" sz="2000" i="1" kern="1200" dirty="0" err="1" smtClean="0">
                          <a:solidFill>
                            <a:srgbClr val="7030A0"/>
                          </a:solidFill>
                          <a:latin typeface="Times New Roman" pitchFamily="18" charset="0"/>
                          <a:ea typeface="+mn-ea"/>
                          <a:cs typeface="Times New Roman" pitchFamily="18" charset="0"/>
                        </a:rPr>
                        <a:t>chu</a:t>
                      </a:r>
                      <a:r>
                        <a:rPr kumimoji="0" lang="en-US" sz="2000" i="1" kern="1200" dirty="0" smtClean="0">
                          <a:solidFill>
                            <a:srgbClr val="7030A0"/>
                          </a:solidFill>
                          <a:latin typeface="Times New Roman" pitchFamily="18" charset="0"/>
                          <a:ea typeface="+mn-ea"/>
                          <a:cs typeface="Times New Roman" pitchFamily="18" charset="0"/>
                        </a:rPr>
                        <a:t>̉ </a:t>
                      </a:r>
                      <a:r>
                        <a:rPr kumimoji="0" lang="en-US" sz="2000" i="1" kern="1200" dirty="0" err="1" smtClean="0">
                          <a:solidFill>
                            <a:srgbClr val="7030A0"/>
                          </a:solidFill>
                          <a:latin typeface="Times New Roman" pitchFamily="18" charset="0"/>
                          <a:ea typeface="+mn-ea"/>
                          <a:cs typeface="Times New Roman" pitchFamily="18" charset="0"/>
                        </a:rPr>
                        <a:t>đê</a:t>
                      </a:r>
                      <a:r>
                        <a:rPr kumimoji="0" lang="en-US" sz="2000" i="1" kern="1200" dirty="0" smtClean="0">
                          <a:solidFill>
                            <a:srgbClr val="7030A0"/>
                          </a:solidFill>
                          <a:latin typeface="Times New Roman" pitchFamily="18" charset="0"/>
                          <a:ea typeface="+mn-ea"/>
                          <a:cs typeface="Times New Roman" pitchFamily="18" charset="0"/>
                        </a:rPr>
                        <a:t>̀ </a:t>
                      </a:r>
                      <a:r>
                        <a:rPr kumimoji="0" lang="en-US" sz="2000" i="1" kern="1200" dirty="0" err="1" smtClean="0">
                          <a:solidFill>
                            <a:srgbClr val="7030A0"/>
                          </a:solidFill>
                          <a:latin typeface="Times New Roman" pitchFamily="18" charset="0"/>
                          <a:ea typeface="+mn-ea"/>
                          <a:cs typeface="Times New Roman" pitchFamily="18" charset="0"/>
                        </a:rPr>
                        <a:t>Hoạt</a:t>
                      </a:r>
                      <a:r>
                        <a:rPr kumimoji="0" lang="en-US" sz="2000" i="1" kern="1200" dirty="0" smtClean="0">
                          <a:solidFill>
                            <a:srgbClr val="7030A0"/>
                          </a:solidFill>
                          <a:latin typeface="Times New Roman" pitchFamily="18" charset="0"/>
                          <a:ea typeface="+mn-ea"/>
                          <a:cs typeface="Times New Roman" pitchFamily="18" charset="0"/>
                        </a:rPr>
                        <a:t> </a:t>
                      </a:r>
                      <a:r>
                        <a:rPr kumimoji="0" lang="en-US" sz="2000" i="1" kern="1200" dirty="0" err="1" smtClean="0">
                          <a:solidFill>
                            <a:srgbClr val="7030A0"/>
                          </a:solidFill>
                          <a:latin typeface="Times New Roman" pitchFamily="18" charset="0"/>
                          <a:ea typeface="+mn-ea"/>
                          <a:cs typeface="Times New Roman" pitchFamily="18" charset="0"/>
                        </a:rPr>
                        <a:t>động</a:t>
                      </a:r>
                      <a:r>
                        <a:rPr kumimoji="0" lang="en-US" sz="2000" i="1" kern="1200" dirty="0" smtClean="0">
                          <a:solidFill>
                            <a:srgbClr val="7030A0"/>
                          </a:solidFill>
                          <a:latin typeface="Times New Roman" pitchFamily="18" charset="0"/>
                          <a:ea typeface="+mn-ea"/>
                          <a:cs typeface="Times New Roman" pitchFamily="18" charset="0"/>
                        </a:rPr>
                        <a:t> TNST </a:t>
                      </a:r>
                      <a:r>
                        <a:rPr kumimoji="0" lang="en-US" sz="2000" i="1" kern="1200" dirty="0" err="1" smtClean="0">
                          <a:solidFill>
                            <a:srgbClr val="7030A0"/>
                          </a:solidFill>
                          <a:latin typeface="Times New Roman" pitchFamily="18" charset="0"/>
                          <a:ea typeface="+mn-ea"/>
                          <a:cs typeface="Times New Roman" pitchFamily="18" charset="0"/>
                        </a:rPr>
                        <a:t>trong</a:t>
                      </a:r>
                      <a:r>
                        <a:rPr kumimoji="0" lang="en-US" sz="2000" i="1" kern="1200" dirty="0" smtClean="0">
                          <a:solidFill>
                            <a:srgbClr val="7030A0"/>
                          </a:solidFill>
                          <a:latin typeface="Times New Roman" pitchFamily="18" charset="0"/>
                          <a:ea typeface="+mn-ea"/>
                          <a:cs typeface="Times New Roman" pitchFamily="18" charset="0"/>
                        </a:rPr>
                        <a:t> </a:t>
                      </a:r>
                      <a:r>
                        <a:rPr kumimoji="0" lang="en-US" sz="2000" i="1" kern="1200" dirty="0" err="1" smtClean="0">
                          <a:solidFill>
                            <a:srgbClr val="7030A0"/>
                          </a:solidFill>
                          <a:latin typeface="Times New Roman" pitchFamily="18" charset="0"/>
                          <a:ea typeface="+mn-ea"/>
                          <a:cs typeface="Times New Roman" pitchFamily="18" charset="0"/>
                        </a:rPr>
                        <a:t>các</a:t>
                      </a:r>
                      <a:r>
                        <a:rPr kumimoji="0" lang="en-US" sz="2000" i="1" kern="1200" dirty="0" smtClean="0">
                          <a:solidFill>
                            <a:srgbClr val="7030A0"/>
                          </a:solidFill>
                          <a:latin typeface="Times New Roman" pitchFamily="18" charset="0"/>
                          <a:ea typeface="+mn-ea"/>
                          <a:cs typeface="Times New Roman" pitchFamily="18" charset="0"/>
                        </a:rPr>
                        <a:t> </a:t>
                      </a:r>
                      <a:r>
                        <a:rPr kumimoji="0" lang="en-US" sz="2000" i="1" kern="1200" dirty="0" err="1" smtClean="0">
                          <a:solidFill>
                            <a:srgbClr val="7030A0"/>
                          </a:solidFill>
                          <a:latin typeface="Times New Roman" pitchFamily="18" charset="0"/>
                          <a:ea typeface="+mn-ea"/>
                          <a:cs typeface="Times New Roman" pitchFamily="18" charset="0"/>
                        </a:rPr>
                        <a:t>môn</a:t>
                      </a:r>
                      <a:r>
                        <a:rPr kumimoji="0" lang="en-US" sz="2000" i="1" kern="1200" dirty="0" smtClean="0">
                          <a:solidFill>
                            <a:srgbClr val="7030A0"/>
                          </a:solidFill>
                          <a:latin typeface="Times New Roman" pitchFamily="18" charset="0"/>
                          <a:ea typeface="+mn-ea"/>
                          <a:cs typeface="Times New Roman" pitchFamily="18" charset="0"/>
                        </a:rPr>
                        <a:t> </a:t>
                      </a:r>
                      <a:r>
                        <a:rPr kumimoji="0" lang="en-US" sz="2000" i="1" kern="1200" dirty="0" err="1" smtClean="0">
                          <a:solidFill>
                            <a:srgbClr val="7030A0"/>
                          </a:solidFill>
                          <a:latin typeface="Times New Roman" pitchFamily="18" charset="0"/>
                          <a:ea typeface="+mn-ea"/>
                          <a:cs typeface="Times New Roman" pitchFamily="18" charset="0"/>
                        </a:rPr>
                        <a:t>học</a:t>
                      </a:r>
                      <a:endParaRPr kumimoji="0" lang="en-US" sz="2000" kern="1200" dirty="0" smtClean="0">
                        <a:solidFill>
                          <a:srgbClr val="7030A0"/>
                        </a:solidFill>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spcAft>
                          <a:spcPts val="0"/>
                        </a:spcAft>
                      </a:pPr>
                      <a:r>
                        <a:rPr lang="en-US" sz="2000" dirty="0" err="1">
                          <a:solidFill>
                            <a:srgbClr val="7030A0"/>
                          </a:solidFill>
                          <a:latin typeface="Times New Roman" pitchFamily="18" charset="0"/>
                          <a:ea typeface="Times New Roman"/>
                          <a:cs typeface="Times New Roman" pitchFamily="18" charset="0"/>
                        </a:rPr>
                        <a:t>Khối</a:t>
                      </a:r>
                      <a:r>
                        <a:rPr lang="en-US" sz="2000" dirty="0">
                          <a:solidFill>
                            <a:srgbClr val="7030A0"/>
                          </a:solidFill>
                          <a:latin typeface="Times New Roman" pitchFamily="18" charset="0"/>
                          <a:ea typeface="Times New Roman"/>
                          <a:cs typeface="Times New Roman" pitchFamily="18" charset="0"/>
                        </a:rPr>
                        <a:t> </a:t>
                      </a:r>
                      <a:r>
                        <a:rPr lang="en-US" sz="2000" dirty="0" err="1">
                          <a:solidFill>
                            <a:srgbClr val="7030A0"/>
                          </a:solidFill>
                          <a:latin typeface="Times New Roman" pitchFamily="18" charset="0"/>
                          <a:ea typeface="Times New Roman"/>
                          <a:cs typeface="Times New Roman" pitchFamily="18" charset="0"/>
                        </a:rPr>
                        <a:t>lớp</a:t>
                      </a:r>
                      <a:endParaRPr lang="en-US" sz="2000" dirty="0">
                        <a:solidFill>
                          <a:srgbClr val="7030A0"/>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a:solidFill>
                            <a:srgbClr val="7030A0"/>
                          </a:solidFill>
                          <a:latin typeface="Times New Roman" pitchFamily="18" charset="0"/>
                          <a:ea typeface="Times New Roman"/>
                          <a:cs typeface="Times New Roman"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a:solidFill>
                            <a:srgbClr val="7030A0"/>
                          </a:solidFill>
                          <a:latin typeface="Times New Roman" pitchFamily="18" charset="0"/>
                          <a:ea typeface="Times New Roman"/>
                          <a:cs typeface="Times New Roman"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a:solidFill>
                            <a:srgbClr val="7030A0"/>
                          </a:solidFill>
                          <a:latin typeface="Times New Roman" pitchFamily="18" charset="0"/>
                          <a:ea typeface="Times New Roman"/>
                          <a:cs typeface="Times New Roman"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a:solidFill>
                            <a:srgbClr val="7030A0"/>
                          </a:solidFill>
                          <a:latin typeface="Times New Roman" pitchFamily="18" charset="0"/>
                          <a:ea typeface="Times New Roman"/>
                          <a:cs typeface="Times New Roman"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dirty="0" err="1">
                          <a:solidFill>
                            <a:srgbClr val="7030A0"/>
                          </a:solidFill>
                          <a:latin typeface="Times New Roman" pitchFamily="18" charset="0"/>
                          <a:ea typeface="Times New Roman"/>
                          <a:cs typeface="Times New Roman" pitchFamily="18" charset="0"/>
                        </a:rPr>
                        <a:t>Tổng</a:t>
                      </a:r>
                      <a:endParaRPr lang="en-US" sz="2000" dirty="0">
                        <a:solidFill>
                          <a:srgbClr val="7030A0"/>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ctr">
                        <a:spcAft>
                          <a:spcPts val="0"/>
                        </a:spcAft>
                      </a:pPr>
                      <a:r>
                        <a:rPr lang="en-US" sz="2000" dirty="0" err="1">
                          <a:solidFill>
                            <a:srgbClr val="7030A0"/>
                          </a:solidFill>
                          <a:latin typeface="Times New Roman" pitchFamily="18" charset="0"/>
                          <a:ea typeface="Times New Roman"/>
                          <a:cs typeface="Times New Roman" pitchFamily="18" charset="0"/>
                        </a:rPr>
                        <a:t>Sô</a:t>
                      </a:r>
                      <a:r>
                        <a:rPr lang="en-US" sz="2000" dirty="0">
                          <a:solidFill>
                            <a:srgbClr val="7030A0"/>
                          </a:solidFill>
                          <a:latin typeface="Times New Roman" pitchFamily="18" charset="0"/>
                          <a:ea typeface="Times New Roman"/>
                          <a:cs typeface="Times New Roman" pitchFamily="18" charset="0"/>
                        </a:rPr>
                        <a:t>́ </a:t>
                      </a:r>
                      <a:r>
                        <a:rPr lang="en-US" sz="2000" dirty="0" err="1">
                          <a:solidFill>
                            <a:srgbClr val="7030A0"/>
                          </a:solidFill>
                          <a:latin typeface="Times New Roman" pitchFamily="18" charset="0"/>
                          <a:ea typeface="Times New Roman"/>
                          <a:cs typeface="Times New Roman" pitchFamily="18" charset="0"/>
                        </a:rPr>
                        <a:t>chu</a:t>
                      </a:r>
                      <a:r>
                        <a:rPr lang="en-US" sz="2000" dirty="0">
                          <a:solidFill>
                            <a:srgbClr val="7030A0"/>
                          </a:solidFill>
                          <a:latin typeface="Times New Roman" pitchFamily="18" charset="0"/>
                          <a:ea typeface="Times New Roman"/>
                          <a:cs typeface="Times New Roman" pitchFamily="18" charset="0"/>
                        </a:rPr>
                        <a:t>̉ </a:t>
                      </a:r>
                      <a:r>
                        <a:rPr lang="en-US" sz="2000" dirty="0" err="1">
                          <a:solidFill>
                            <a:srgbClr val="7030A0"/>
                          </a:solidFill>
                          <a:latin typeface="Times New Roman" pitchFamily="18" charset="0"/>
                          <a:ea typeface="Times New Roman"/>
                          <a:cs typeface="Times New Roman" pitchFamily="18" charset="0"/>
                        </a:rPr>
                        <a:t>đê</a:t>
                      </a:r>
                      <a:r>
                        <a:rPr lang="en-US" sz="2000" dirty="0">
                          <a:solidFill>
                            <a:srgbClr val="7030A0"/>
                          </a:solidFill>
                          <a:latin typeface="Times New Roman" pitchFamily="18" charset="0"/>
                          <a:ea typeface="Times New Roman"/>
                          <a:cs typeface="Times New Roman" pitchFamily="18" charset="0"/>
                        </a:rPr>
                        <a:t>̀ </a:t>
                      </a:r>
                      <a:r>
                        <a:rPr lang="en-US" sz="2000" dirty="0" err="1">
                          <a:solidFill>
                            <a:srgbClr val="7030A0"/>
                          </a:solidFill>
                          <a:latin typeface="Times New Roman" pitchFamily="18" charset="0"/>
                          <a:ea typeface="Times New Roman"/>
                          <a:cs typeface="Times New Roman" pitchFamily="18" charset="0"/>
                        </a:rPr>
                        <a:t>tô</a:t>
                      </a:r>
                      <a:r>
                        <a:rPr lang="en-US" sz="2000" dirty="0">
                          <a:solidFill>
                            <a:srgbClr val="7030A0"/>
                          </a:solidFill>
                          <a:latin typeface="Times New Roman" pitchFamily="18" charset="0"/>
                          <a:ea typeface="Times New Roman"/>
                          <a:cs typeface="Times New Roman" pitchFamily="18" charset="0"/>
                        </a:rPr>
                        <a:t>̉ </a:t>
                      </a:r>
                      <a:r>
                        <a:rPr lang="en-US" sz="2000" dirty="0" err="1">
                          <a:solidFill>
                            <a:srgbClr val="7030A0"/>
                          </a:solidFill>
                          <a:latin typeface="Times New Roman" pitchFamily="18" charset="0"/>
                          <a:ea typeface="Times New Roman"/>
                          <a:cs typeface="Times New Roman" pitchFamily="18" charset="0"/>
                        </a:rPr>
                        <a:t>chức</a:t>
                      </a:r>
                      <a:r>
                        <a:rPr lang="en-US" sz="2000" dirty="0">
                          <a:solidFill>
                            <a:srgbClr val="7030A0"/>
                          </a:solidFill>
                          <a:latin typeface="Times New Roman" pitchFamily="18" charset="0"/>
                          <a:ea typeface="Times New Roman"/>
                          <a:cs typeface="Times New Roman" pitchFamily="18" charset="0"/>
                        </a:rPr>
                        <a:t> HĐTNST </a:t>
                      </a:r>
                      <a:r>
                        <a:rPr lang="en-US" sz="2000" dirty="0" err="1">
                          <a:solidFill>
                            <a:srgbClr val="7030A0"/>
                          </a:solidFill>
                          <a:latin typeface="Times New Roman" pitchFamily="18" charset="0"/>
                          <a:ea typeface="Times New Roman"/>
                          <a:cs typeface="Times New Roman" pitchFamily="18" charset="0"/>
                        </a:rPr>
                        <a:t>trong</a:t>
                      </a:r>
                      <a:r>
                        <a:rPr lang="en-US" sz="2000" dirty="0">
                          <a:solidFill>
                            <a:srgbClr val="7030A0"/>
                          </a:solidFill>
                          <a:latin typeface="Times New Roman" pitchFamily="18" charset="0"/>
                          <a:ea typeface="Times New Roman"/>
                          <a:cs typeface="Times New Roman" pitchFamily="18" charset="0"/>
                        </a:rPr>
                        <a:t> </a:t>
                      </a:r>
                      <a:r>
                        <a:rPr lang="en-US" sz="2000" dirty="0" err="1">
                          <a:solidFill>
                            <a:srgbClr val="7030A0"/>
                          </a:solidFill>
                          <a:latin typeface="Times New Roman" pitchFamily="18" charset="0"/>
                          <a:ea typeface="Times New Roman"/>
                          <a:cs typeface="Times New Roman" pitchFamily="18" charset="0"/>
                        </a:rPr>
                        <a:t>sách</a:t>
                      </a:r>
                      <a:r>
                        <a:rPr lang="en-US" sz="2000" dirty="0">
                          <a:solidFill>
                            <a:srgbClr val="7030A0"/>
                          </a:solidFill>
                          <a:latin typeface="Times New Roman" pitchFamily="18" charset="0"/>
                          <a:ea typeface="Times New Roman"/>
                          <a:cs typeface="Times New Roman" pitchFamily="18" charset="0"/>
                        </a:rPr>
                        <a:t> </a:t>
                      </a:r>
                      <a:r>
                        <a:rPr lang="en-US" sz="2000" dirty="0" err="1">
                          <a:solidFill>
                            <a:srgbClr val="7030A0"/>
                          </a:solidFill>
                          <a:latin typeface="Times New Roman" pitchFamily="18" charset="0"/>
                          <a:ea typeface="Times New Roman"/>
                          <a:cs typeface="Times New Roman" pitchFamily="18" charset="0"/>
                        </a:rPr>
                        <a:t>học</a:t>
                      </a:r>
                      <a:r>
                        <a:rPr lang="en-US" sz="2000" dirty="0">
                          <a:solidFill>
                            <a:srgbClr val="7030A0"/>
                          </a:solidFill>
                          <a:latin typeface="Times New Roman" pitchFamily="18" charset="0"/>
                          <a:ea typeface="Times New Roman"/>
                          <a:cs typeface="Times New Roman" pitchFamily="18" charset="0"/>
                        </a:rPr>
                        <a:t> </a:t>
                      </a:r>
                      <a:r>
                        <a:rPr lang="en-US" sz="2000" dirty="0" err="1">
                          <a:solidFill>
                            <a:srgbClr val="7030A0"/>
                          </a:solidFill>
                          <a:latin typeface="Times New Roman" pitchFamily="18" charset="0"/>
                          <a:ea typeface="Times New Roman"/>
                          <a:cs typeface="Times New Roman" pitchFamily="18" charset="0"/>
                        </a:rPr>
                        <a:t>sinh</a:t>
                      </a:r>
                      <a:endParaRPr lang="en-US" sz="2000" dirty="0">
                        <a:solidFill>
                          <a:srgbClr val="7030A0"/>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b="1">
                          <a:solidFill>
                            <a:srgbClr val="7030A0"/>
                          </a:solidFill>
                          <a:latin typeface="Times New Roman" pitchFamily="18" charset="0"/>
                          <a:ea typeface="Times New Roman"/>
                          <a:cs typeface="Times New Roman" pitchFamily="18" charset="0"/>
                        </a:rPr>
                        <a:t>12</a:t>
                      </a:r>
                      <a:endParaRPr lang="en-US" sz="2000">
                        <a:solidFill>
                          <a:srgbClr val="7030A0"/>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b="1">
                          <a:solidFill>
                            <a:srgbClr val="7030A0"/>
                          </a:solidFill>
                          <a:latin typeface="Times New Roman" pitchFamily="18" charset="0"/>
                          <a:ea typeface="Times New Roman"/>
                          <a:cs typeface="Times New Roman" pitchFamily="18" charset="0"/>
                        </a:rPr>
                        <a:t>12</a:t>
                      </a:r>
                      <a:endParaRPr lang="en-US" sz="2000">
                        <a:solidFill>
                          <a:srgbClr val="7030A0"/>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b="1">
                          <a:solidFill>
                            <a:srgbClr val="7030A0"/>
                          </a:solidFill>
                          <a:latin typeface="Times New Roman" pitchFamily="18" charset="0"/>
                          <a:ea typeface="Times New Roman"/>
                          <a:cs typeface="Times New Roman" pitchFamily="18" charset="0"/>
                        </a:rPr>
                        <a:t>14</a:t>
                      </a:r>
                      <a:endParaRPr lang="en-US" sz="2000">
                        <a:solidFill>
                          <a:srgbClr val="7030A0"/>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b="1">
                          <a:solidFill>
                            <a:srgbClr val="7030A0"/>
                          </a:solidFill>
                          <a:latin typeface="Times New Roman" pitchFamily="18" charset="0"/>
                          <a:ea typeface="Times New Roman"/>
                          <a:cs typeface="Times New Roman" pitchFamily="18" charset="0"/>
                        </a:rPr>
                        <a:t>14</a:t>
                      </a:r>
                      <a:endParaRPr lang="en-US" sz="2000">
                        <a:solidFill>
                          <a:srgbClr val="7030A0"/>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b="1">
                          <a:solidFill>
                            <a:srgbClr val="7030A0"/>
                          </a:solidFill>
                          <a:latin typeface="Times New Roman" pitchFamily="18" charset="0"/>
                          <a:ea typeface="Times New Roman"/>
                          <a:cs typeface="Times New Roman" pitchFamily="18" charset="0"/>
                        </a:rPr>
                        <a:t>52</a:t>
                      </a:r>
                      <a:endParaRPr lang="en-US" sz="2000">
                        <a:solidFill>
                          <a:srgbClr val="7030A0"/>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ctr">
                        <a:spcAft>
                          <a:spcPts val="0"/>
                        </a:spcAft>
                      </a:pPr>
                      <a:r>
                        <a:rPr lang="en-US" sz="2000" dirty="0" err="1">
                          <a:solidFill>
                            <a:srgbClr val="7030A0"/>
                          </a:solidFill>
                          <a:latin typeface="Times New Roman" pitchFamily="18" charset="0"/>
                          <a:ea typeface="Times New Roman"/>
                          <a:cs typeface="Times New Roman" pitchFamily="18" charset="0"/>
                        </a:rPr>
                        <a:t>Sô</a:t>
                      </a:r>
                      <a:r>
                        <a:rPr lang="en-US" sz="2000" dirty="0">
                          <a:solidFill>
                            <a:srgbClr val="7030A0"/>
                          </a:solidFill>
                          <a:latin typeface="Times New Roman" pitchFamily="18" charset="0"/>
                          <a:ea typeface="Times New Roman"/>
                          <a:cs typeface="Times New Roman" pitchFamily="18" charset="0"/>
                        </a:rPr>
                        <a:t>́ </a:t>
                      </a:r>
                      <a:r>
                        <a:rPr lang="en-US" sz="2000" dirty="0" err="1">
                          <a:solidFill>
                            <a:srgbClr val="7030A0"/>
                          </a:solidFill>
                          <a:latin typeface="Times New Roman" pitchFamily="18" charset="0"/>
                          <a:ea typeface="Times New Roman"/>
                          <a:cs typeface="Times New Roman" pitchFamily="18" charset="0"/>
                        </a:rPr>
                        <a:t>chu</a:t>
                      </a:r>
                      <a:r>
                        <a:rPr lang="en-US" sz="2000" dirty="0">
                          <a:solidFill>
                            <a:srgbClr val="7030A0"/>
                          </a:solidFill>
                          <a:latin typeface="Times New Roman" pitchFamily="18" charset="0"/>
                          <a:ea typeface="Times New Roman"/>
                          <a:cs typeface="Times New Roman" pitchFamily="18" charset="0"/>
                        </a:rPr>
                        <a:t>̉ </a:t>
                      </a:r>
                      <a:r>
                        <a:rPr lang="en-US" sz="2000" dirty="0" err="1">
                          <a:solidFill>
                            <a:srgbClr val="7030A0"/>
                          </a:solidFill>
                          <a:latin typeface="Times New Roman" pitchFamily="18" charset="0"/>
                          <a:ea typeface="Times New Roman"/>
                          <a:cs typeface="Times New Roman" pitchFamily="18" charset="0"/>
                        </a:rPr>
                        <a:t>đê</a:t>
                      </a:r>
                      <a:r>
                        <a:rPr lang="en-US" sz="2000" dirty="0">
                          <a:solidFill>
                            <a:srgbClr val="7030A0"/>
                          </a:solidFill>
                          <a:latin typeface="Times New Roman" pitchFamily="18" charset="0"/>
                          <a:ea typeface="Times New Roman"/>
                          <a:cs typeface="Times New Roman" pitchFamily="18" charset="0"/>
                        </a:rPr>
                        <a:t>̀ </a:t>
                      </a:r>
                      <a:r>
                        <a:rPr lang="en-US" sz="2000" dirty="0" err="1">
                          <a:solidFill>
                            <a:srgbClr val="7030A0"/>
                          </a:solidFill>
                          <a:latin typeface="Times New Roman" pitchFamily="18" charset="0"/>
                          <a:ea typeface="Times New Roman"/>
                          <a:cs typeface="Times New Roman" pitchFamily="18" charset="0"/>
                        </a:rPr>
                        <a:t>tô</a:t>
                      </a:r>
                      <a:r>
                        <a:rPr lang="en-US" sz="2000" dirty="0">
                          <a:solidFill>
                            <a:srgbClr val="7030A0"/>
                          </a:solidFill>
                          <a:latin typeface="Times New Roman" pitchFamily="18" charset="0"/>
                          <a:ea typeface="Times New Roman"/>
                          <a:cs typeface="Times New Roman" pitchFamily="18" charset="0"/>
                        </a:rPr>
                        <a:t>̉ </a:t>
                      </a:r>
                      <a:r>
                        <a:rPr lang="en-US" sz="2000" dirty="0" err="1">
                          <a:solidFill>
                            <a:srgbClr val="7030A0"/>
                          </a:solidFill>
                          <a:latin typeface="Times New Roman" pitchFamily="18" charset="0"/>
                          <a:ea typeface="Times New Roman"/>
                          <a:cs typeface="Times New Roman" pitchFamily="18" charset="0"/>
                        </a:rPr>
                        <a:t>chức</a:t>
                      </a:r>
                      <a:r>
                        <a:rPr lang="en-US" sz="2000" dirty="0">
                          <a:solidFill>
                            <a:srgbClr val="7030A0"/>
                          </a:solidFill>
                          <a:latin typeface="Times New Roman" pitchFamily="18" charset="0"/>
                          <a:ea typeface="Times New Roman"/>
                          <a:cs typeface="Times New Roman" pitchFamily="18" charset="0"/>
                        </a:rPr>
                        <a:t> HĐTNST </a:t>
                      </a:r>
                      <a:r>
                        <a:rPr lang="en-US" sz="2000" dirty="0" err="1">
                          <a:solidFill>
                            <a:srgbClr val="7030A0"/>
                          </a:solidFill>
                          <a:latin typeface="Times New Roman" pitchFamily="18" charset="0"/>
                          <a:ea typeface="Times New Roman"/>
                          <a:cs typeface="Times New Roman" pitchFamily="18" charset="0"/>
                        </a:rPr>
                        <a:t>trong</a:t>
                      </a:r>
                      <a:r>
                        <a:rPr lang="en-US" sz="2000" dirty="0">
                          <a:solidFill>
                            <a:srgbClr val="7030A0"/>
                          </a:solidFill>
                          <a:latin typeface="Times New Roman" pitchFamily="18" charset="0"/>
                          <a:ea typeface="Times New Roman"/>
                          <a:cs typeface="Times New Roman" pitchFamily="18" charset="0"/>
                        </a:rPr>
                        <a:t> </a:t>
                      </a:r>
                      <a:r>
                        <a:rPr lang="en-US" sz="2000" dirty="0" err="1">
                          <a:solidFill>
                            <a:srgbClr val="7030A0"/>
                          </a:solidFill>
                          <a:latin typeface="Times New Roman" pitchFamily="18" charset="0"/>
                          <a:ea typeface="Times New Roman"/>
                          <a:cs typeface="Times New Roman" pitchFamily="18" charset="0"/>
                        </a:rPr>
                        <a:t>sách</a:t>
                      </a:r>
                      <a:r>
                        <a:rPr lang="en-US" sz="2000" dirty="0">
                          <a:solidFill>
                            <a:srgbClr val="7030A0"/>
                          </a:solidFill>
                          <a:latin typeface="Times New Roman" pitchFamily="18" charset="0"/>
                          <a:ea typeface="Times New Roman"/>
                          <a:cs typeface="Times New Roman" pitchFamily="18" charset="0"/>
                        </a:rPr>
                        <a:t> </a:t>
                      </a:r>
                      <a:r>
                        <a:rPr lang="en-US" sz="2000" dirty="0" err="1">
                          <a:solidFill>
                            <a:srgbClr val="7030A0"/>
                          </a:solidFill>
                          <a:latin typeface="Times New Roman" pitchFamily="18" charset="0"/>
                          <a:ea typeface="Times New Roman"/>
                          <a:cs typeface="Times New Roman" pitchFamily="18" charset="0"/>
                        </a:rPr>
                        <a:t>Giáo</a:t>
                      </a:r>
                      <a:r>
                        <a:rPr lang="en-US" sz="2000" dirty="0">
                          <a:solidFill>
                            <a:srgbClr val="7030A0"/>
                          </a:solidFill>
                          <a:latin typeface="Times New Roman" pitchFamily="18" charset="0"/>
                          <a:ea typeface="Times New Roman"/>
                          <a:cs typeface="Times New Roman" pitchFamily="18" charset="0"/>
                        </a:rPr>
                        <a:t> </a:t>
                      </a:r>
                      <a:r>
                        <a:rPr lang="en-US" sz="2000" dirty="0" err="1">
                          <a:solidFill>
                            <a:srgbClr val="7030A0"/>
                          </a:solidFill>
                          <a:latin typeface="Times New Roman" pitchFamily="18" charset="0"/>
                          <a:ea typeface="Times New Roman"/>
                          <a:cs typeface="Times New Roman" pitchFamily="18" charset="0"/>
                        </a:rPr>
                        <a:t>viên</a:t>
                      </a:r>
                      <a:r>
                        <a:rPr lang="en-US" sz="2000" dirty="0">
                          <a:solidFill>
                            <a:srgbClr val="7030A0"/>
                          </a:solidFill>
                          <a:latin typeface="Times New Roman" pitchFamily="18" charset="0"/>
                          <a:ea typeface="Times New Roman"/>
                          <a:cs typeface="Times New Roman" pitchFamily="18" charset="0"/>
                        </a:rPr>
                        <a:t> (</a:t>
                      </a:r>
                      <a:r>
                        <a:rPr lang="en-US" sz="2000" dirty="0" err="1">
                          <a:solidFill>
                            <a:srgbClr val="7030A0"/>
                          </a:solidFill>
                          <a:latin typeface="Times New Roman" pitchFamily="18" charset="0"/>
                          <a:ea typeface="Times New Roman"/>
                          <a:cs typeface="Times New Roman" pitchFamily="18" charset="0"/>
                        </a:rPr>
                        <a:t>dư</a:t>
                      </a:r>
                      <a:r>
                        <a:rPr lang="en-US" sz="2000" dirty="0">
                          <a:solidFill>
                            <a:srgbClr val="7030A0"/>
                          </a:solidFill>
                          <a:latin typeface="Times New Roman" pitchFamily="18" charset="0"/>
                          <a:ea typeface="Times New Roman"/>
                          <a:cs typeface="Times New Roman" pitchFamily="18" charset="0"/>
                        </a:rPr>
                        <a:t>̣ </a:t>
                      </a:r>
                      <a:r>
                        <a:rPr lang="en-US" sz="2000" dirty="0" err="1">
                          <a:solidFill>
                            <a:srgbClr val="7030A0"/>
                          </a:solidFill>
                          <a:latin typeface="Times New Roman" pitchFamily="18" charset="0"/>
                          <a:ea typeface="Times New Roman"/>
                          <a:cs typeface="Times New Roman" pitchFamily="18" charset="0"/>
                        </a:rPr>
                        <a:t>kiến</a:t>
                      </a:r>
                      <a:r>
                        <a:rPr lang="en-US" sz="2000" dirty="0">
                          <a:solidFill>
                            <a:srgbClr val="7030A0"/>
                          </a:solidFill>
                          <a:latin typeface="Times New Roman" pitchFamily="18" charset="0"/>
                          <a:ea typeface="Times New Roman"/>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b="1" dirty="0" smtClean="0">
                          <a:solidFill>
                            <a:srgbClr val="7030A0"/>
                          </a:solidFill>
                          <a:latin typeface="Times New Roman" pitchFamily="18" charset="0"/>
                          <a:ea typeface="Times New Roman"/>
                          <a:cs typeface="Times New Roman" pitchFamily="18" charset="0"/>
                        </a:rPr>
                        <a:t>12</a:t>
                      </a:r>
                      <a:endParaRPr lang="en-US" sz="2000" dirty="0">
                        <a:solidFill>
                          <a:srgbClr val="7030A0"/>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b="1" dirty="0" smtClean="0">
                          <a:solidFill>
                            <a:srgbClr val="7030A0"/>
                          </a:solidFill>
                          <a:latin typeface="Times New Roman" pitchFamily="18" charset="0"/>
                          <a:ea typeface="Times New Roman"/>
                          <a:cs typeface="Times New Roman" pitchFamily="18" charset="0"/>
                        </a:rPr>
                        <a:t>12</a:t>
                      </a:r>
                      <a:endParaRPr lang="en-US" sz="2000" dirty="0">
                        <a:solidFill>
                          <a:srgbClr val="7030A0"/>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b="1" dirty="0" smtClean="0">
                          <a:solidFill>
                            <a:srgbClr val="7030A0"/>
                          </a:solidFill>
                          <a:latin typeface="Times New Roman" pitchFamily="18" charset="0"/>
                          <a:ea typeface="Times New Roman"/>
                          <a:cs typeface="Times New Roman" pitchFamily="18" charset="0"/>
                        </a:rPr>
                        <a:t>14</a:t>
                      </a:r>
                      <a:endParaRPr lang="en-US" sz="2000" dirty="0">
                        <a:solidFill>
                          <a:srgbClr val="7030A0"/>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b="1" dirty="0" smtClean="0">
                          <a:solidFill>
                            <a:srgbClr val="7030A0"/>
                          </a:solidFill>
                          <a:latin typeface="Times New Roman" pitchFamily="18" charset="0"/>
                          <a:ea typeface="Times New Roman"/>
                          <a:cs typeface="Times New Roman" pitchFamily="18" charset="0"/>
                        </a:rPr>
                        <a:t>14</a:t>
                      </a:r>
                      <a:endParaRPr lang="en-US" sz="2000" dirty="0">
                        <a:solidFill>
                          <a:srgbClr val="7030A0"/>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2000" b="1" dirty="0">
                          <a:solidFill>
                            <a:srgbClr val="7030A0"/>
                          </a:solidFill>
                          <a:latin typeface="Times New Roman" pitchFamily="18" charset="0"/>
                          <a:ea typeface="Times New Roman"/>
                          <a:cs typeface="Times New Roman" pitchFamily="18" charset="0"/>
                        </a:rPr>
                        <a:t>5</a:t>
                      </a:r>
                      <a:r>
                        <a:rPr lang="en-US" sz="2000" b="1" dirty="0" smtClean="0">
                          <a:solidFill>
                            <a:srgbClr val="7030A0"/>
                          </a:solidFill>
                          <a:latin typeface="Times New Roman" pitchFamily="18" charset="0"/>
                          <a:ea typeface="Times New Roman"/>
                          <a:cs typeface="Times New Roman" pitchFamily="18" charset="0"/>
                        </a:rPr>
                        <a:t>2</a:t>
                      </a:r>
                      <a:endParaRPr lang="en-US" sz="2000" dirty="0">
                        <a:solidFill>
                          <a:srgbClr val="7030A0"/>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0" name="Table 9"/>
          <p:cNvGraphicFramePr>
            <a:graphicFrameLocks noGrp="1"/>
          </p:cNvGraphicFramePr>
          <p:nvPr/>
        </p:nvGraphicFramePr>
        <p:xfrm>
          <a:off x="0" y="2316480"/>
          <a:ext cx="9144000" cy="2407920"/>
        </p:xfrm>
        <a:graphic>
          <a:graphicData uri="http://schemas.openxmlformats.org/drawingml/2006/table">
            <a:tbl>
              <a:tblPr/>
              <a:tblGrid>
                <a:gridCol w="33528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381000">
                  <a:extLst>
                    <a:ext uri="{9D8B030D-6E8A-4147-A177-3AD203B41FA5}">
                      <a16:colId xmlns:a16="http://schemas.microsoft.com/office/drawing/2014/main" val="20007"/>
                    </a:ext>
                  </a:extLst>
                </a:gridCol>
                <a:gridCol w="533400">
                  <a:extLst>
                    <a:ext uri="{9D8B030D-6E8A-4147-A177-3AD203B41FA5}">
                      <a16:colId xmlns:a16="http://schemas.microsoft.com/office/drawing/2014/main" val="20008"/>
                    </a:ext>
                  </a:extLst>
                </a:gridCol>
                <a:gridCol w="533400">
                  <a:extLst>
                    <a:ext uri="{9D8B030D-6E8A-4147-A177-3AD203B41FA5}">
                      <a16:colId xmlns:a16="http://schemas.microsoft.com/office/drawing/2014/main" val="20009"/>
                    </a:ext>
                  </a:extLst>
                </a:gridCol>
                <a:gridCol w="685800">
                  <a:extLst>
                    <a:ext uri="{9D8B030D-6E8A-4147-A177-3AD203B41FA5}">
                      <a16:colId xmlns:a16="http://schemas.microsoft.com/office/drawing/2014/main" val="20010"/>
                    </a:ext>
                  </a:extLst>
                </a:gridCol>
                <a:gridCol w="685800">
                  <a:extLst>
                    <a:ext uri="{9D8B030D-6E8A-4147-A177-3AD203B41FA5}">
                      <a16:colId xmlns:a16="http://schemas.microsoft.com/office/drawing/2014/main" val="20011"/>
                    </a:ext>
                  </a:extLst>
                </a:gridCol>
              </a:tblGrid>
              <a:tr h="162169">
                <a:tc gridSpan="1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dirty="0" smtClean="0">
                          <a:solidFill>
                            <a:srgbClr val="FFFF00"/>
                          </a:solidFill>
                          <a:latin typeface="Times New Roman" pitchFamily="18" charset="0"/>
                          <a:ea typeface="+mn-ea"/>
                          <a:cs typeface="Times New Roman" pitchFamily="18" charset="0"/>
                        </a:rPr>
                        <a:t>Theo </a:t>
                      </a:r>
                      <a:r>
                        <a:rPr kumimoji="0" lang="en-US" sz="2000" b="1" kern="1200" dirty="0" err="1" smtClean="0">
                          <a:solidFill>
                            <a:srgbClr val="FFFF00"/>
                          </a:solidFill>
                          <a:latin typeface="Times New Roman" pitchFamily="18" charset="0"/>
                          <a:ea typeface="+mn-ea"/>
                          <a:cs typeface="Times New Roman" pitchFamily="18" charset="0"/>
                        </a:rPr>
                        <a:t>từng</a:t>
                      </a:r>
                      <a:r>
                        <a:rPr kumimoji="0" lang="en-US" sz="2000" b="1" kern="1200" dirty="0" smtClean="0">
                          <a:solidFill>
                            <a:srgbClr val="FFFF00"/>
                          </a:solidFill>
                          <a:latin typeface="Times New Roman" pitchFamily="18" charset="0"/>
                          <a:ea typeface="+mn-ea"/>
                          <a:cs typeface="Times New Roman" pitchFamily="18" charset="0"/>
                        </a:rPr>
                        <a:t> </a:t>
                      </a:r>
                      <a:r>
                        <a:rPr kumimoji="0" lang="en-US" sz="2000" b="1" kern="1200" dirty="0" err="1" smtClean="0">
                          <a:solidFill>
                            <a:srgbClr val="FFFF00"/>
                          </a:solidFill>
                          <a:latin typeface="Times New Roman" pitchFamily="18" charset="0"/>
                          <a:ea typeface="+mn-ea"/>
                          <a:cs typeface="Times New Roman" pitchFamily="18" charset="0"/>
                        </a:rPr>
                        <a:t>môn</a:t>
                      </a:r>
                      <a:r>
                        <a:rPr kumimoji="0" lang="en-US" sz="2000" b="1" kern="1200" dirty="0" smtClean="0">
                          <a:solidFill>
                            <a:srgbClr val="FFFF00"/>
                          </a:solidFill>
                          <a:latin typeface="Times New Roman" pitchFamily="18" charset="0"/>
                          <a:ea typeface="+mn-ea"/>
                          <a:cs typeface="Times New Roman" pitchFamily="18" charset="0"/>
                        </a:rPr>
                        <a:t> </a:t>
                      </a:r>
                      <a:r>
                        <a:rPr kumimoji="0" lang="en-US" sz="2000" b="1" kern="1200" dirty="0" err="1" smtClean="0">
                          <a:solidFill>
                            <a:srgbClr val="FFFF00"/>
                          </a:solidFill>
                          <a:latin typeface="Times New Roman" pitchFamily="18" charset="0"/>
                          <a:ea typeface="+mn-ea"/>
                          <a:cs typeface="Times New Roman" pitchFamily="18" charset="0"/>
                        </a:rPr>
                        <a:t>học</a:t>
                      </a:r>
                      <a:r>
                        <a:rPr kumimoji="0" lang="en-US" sz="2000" b="1" kern="1200" dirty="0" smtClean="0">
                          <a:solidFill>
                            <a:srgbClr val="FFFF00"/>
                          </a:solidFill>
                          <a:latin typeface="Times New Roman" pitchFamily="18" charset="0"/>
                          <a:ea typeface="+mn-ea"/>
                          <a:cs typeface="Times New Roman" pitchFamily="18" charset="0"/>
                        </a:rPr>
                        <a:t> </a:t>
                      </a:r>
                      <a:r>
                        <a:rPr kumimoji="0" lang="en-US" sz="2000" b="1" kern="1200" dirty="0" err="1" smtClean="0">
                          <a:solidFill>
                            <a:srgbClr val="FFFF00"/>
                          </a:solidFill>
                          <a:latin typeface="Times New Roman" pitchFamily="18" charset="0"/>
                          <a:ea typeface="+mn-ea"/>
                          <a:cs typeface="Times New Roman" pitchFamily="18" charset="0"/>
                        </a:rPr>
                        <a:t>trong</a:t>
                      </a:r>
                      <a:r>
                        <a:rPr kumimoji="0" lang="en-US" sz="2000" b="1" kern="1200" dirty="0" smtClean="0">
                          <a:solidFill>
                            <a:srgbClr val="FFFF00"/>
                          </a:solidFill>
                          <a:latin typeface="Times New Roman" pitchFamily="18" charset="0"/>
                          <a:ea typeface="+mn-ea"/>
                          <a:cs typeface="Times New Roman" pitchFamily="18" charset="0"/>
                        </a:rPr>
                        <a:t> </a:t>
                      </a:r>
                      <a:r>
                        <a:rPr kumimoji="0" lang="en-US" sz="2000" b="1" kern="1200" dirty="0" err="1" smtClean="0">
                          <a:solidFill>
                            <a:srgbClr val="FFFF00"/>
                          </a:solidFill>
                          <a:latin typeface="Times New Roman" pitchFamily="18" charset="0"/>
                          <a:ea typeface="+mn-ea"/>
                          <a:cs typeface="Times New Roman" pitchFamily="18" charset="0"/>
                        </a:rPr>
                        <a:t>một</a:t>
                      </a:r>
                      <a:r>
                        <a:rPr kumimoji="0" lang="en-US" sz="2000" b="1" kern="1200" dirty="0" smtClean="0">
                          <a:solidFill>
                            <a:srgbClr val="FFFF00"/>
                          </a:solidFill>
                          <a:latin typeface="Times New Roman" pitchFamily="18" charset="0"/>
                          <a:ea typeface="+mn-ea"/>
                          <a:cs typeface="Times New Roman" pitchFamily="18" charset="0"/>
                        </a:rPr>
                        <a:t> </a:t>
                      </a:r>
                      <a:r>
                        <a:rPr kumimoji="0" lang="en-US" sz="2000" b="1" kern="1200" dirty="0" err="1" smtClean="0">
                          <a:solidFill>
                            <a:srgbClr val="FFFF00"/>
                          </a:solidFill>
                          <a:latin typeface="Times New Roman" pitchFamily="18" charset="0"/>
                          <a:ea typeface="+mn-ea"/>
                          <a:cs typeface="Times New Roman" pitchFamily="18" charset="0"/>
                        </a:rPr>
                        <a:t>năm</a:t>
                      </a:r>
                      <a:r>
                        <a:rPr kumimoji="0" lang="en-US" sz="2000" b="1" kern="1200" dirty="0" smtClean="0">
                          <a:solidFill>
                            <a:srgbClr val="FFFF00"/>
                          </a:solidFill>
                          <a:latin typeface="Times New Roman" pitchFamily="18" charset="0"/>
                          <a:ea typeface="+mn-ea"/>
                          <a:cs typeface="Times New Roman" pitchFamily="18" charset="0"/>
                        </a:rPr>
                        <a:t> </a:t>
                      </a:r>
                      <a:r>
                        <a:rPr kumimoji="0" lang="en-US" sz="2000" kern="1200" dirty="0" smtClean="0">
                          <a:solidFill>
                            <a:srgbClr val="FFFF00"/>
                          </a:solidFill>
                          <a:latin typeface="Times New Roman" pitchFamily="18" charset="0"/>
                          <a:ea typeface="+mn-ea"/>
                          <a:cs typeface="Times New Roman" pitchFamily="18" charset="0"/>
                        </a:rPr>
                        <a:t>(</a:t>
                      </a:r>
                      <a:r>
                        <a:rPr kumimoji="0" lang="en-US" sz="2000" kern="1200" dirty="0" err="1" smtClean="0">
                          <a:solidFill>
                            <a:srgbClr val="FFFF00"/>
                          </a:solidFill>
                          <a:latin typeface="Times New Roman" pitchFamily="18" charset="0"/>
                          <a:ea typeface="+mn-ea"/>
                          <a:cs typeface="Times New Roman" pitchFamily="18" charset="0"/>
                        </a:rPr>
                        <a:t>Phân</a:t>
                      </a:r>
                      <a:r>
                        <a:rPr kumimoji="0" lang="en-US" sz="2000" kern="1200" dirty="0" smtClean="0">
                          <a:solidFill>
                            <a:srgbClr val="FFFF00"/>
                          </a:solidFill>
                          <a:latin typeface="Times New Roman" pitchFamily="18" charset="0"/>
                          <a:ea typeface="+mn-ea"/>
                          <a:cs typeface="Times New Roman" pitchFamily="18" charset="0"/>
                        </a:rPr>
                        <a:t> </a:t>
                      </a:r>
                      <a:r>
                        <a:rPr kumimoji="0" lang="en-US" sz="2000" kern="1200" dirty="0" err="1" smtClean="0">
                          <a:solidFill>
                            <a:srgbClr val="FFFF00"/>
                          </a:solidFill>
                          <a:latin typeface="Times New Roman" pitchFamily="18" charset="0"/>
                          <a:ea typeface="+mn-ea"/>
                          <a:cs typeface="Times New Roman" pitchFamily="18" charset="0"/>
                        </a:rPr>
                        <a:t>bô</a:t>
                      </a:r>
                      <a:r>
                        <a:rPr kumimoji="0" lang="en-US" sz="2000" kern="1200" dirty="0" smtClean="0">
                          <a:solidFill>
                            <a:srgbClr val="FFFF00"/>
                          </a:solidFill>
                          <a:latin typeface="Times New Roman" pitchFamily="18" charset="0"/>
                          <a:ea typeface="+mn-ea"/>
                          <a:cs typeface="Times New Roman" pitchFamily="18" charset="0"/>
                        </a:rPr>
                        <a:t>́ </a:t>
                      </a:r>
                      <a:r>
                        <a:rPr kumimoji="0" lang="en-US" sz="2000" kern="1200" dirty="0" err="1" smtClean="0">
                          <a:solidFill>
                            <a:srgbClr val="FFFF00"/>
                          </a:solidFill>
                          <a:latin typeface="Times New Roman" pitchFamily="18" charset="0"/>
                          <a:ea typeface="+mn-ea"/>
                          <a:cs typeface="Times New Roman" pitchFamily="18" charset="0"/>
                        </a:rPr>
                        <a:t>đều</a:t>
                      </a:r>
                      <a:r>
                        <a:rPr kumimoji="0" lang="en-US" sz="2000" kern="1200" dirty="0" smtClean="0">
                          <a:solidFill>
                            <a:srgbClr val="FFFF00"/>
                          </a:solidFill>
                          <a:latin typeface="Times New Roman" pitchFamily="18" charset="0"/>
                          <a:ea typeface="+mn-ea"/>
                          <a:cs typeface="Times New Roman" pitchFamily="18" charset="0"/>
                        </a:rPr>
                        <a:t> </a:t>
                      </a:r>
                      <a:r>
                        <a:rPr kumimoji="0" lang="en-US" sz="2000" kern="1200" dirty="0" err="1" smtClean="0">
                          <a:solidFill>
                            <a:srgbClr val="FFFF00"/>
                          </a:solidFill>
                          <a:latin typeface="Times New Roman" pitchFamily="18" charset="0"/>
                          <a:ea typeface="+mn-ea"/>
                          <a:cs typeface="Times New Roman" pitchFamily="18" charset="0"/>
                        </a:rPr>
                        <a:t>theo</a:t>
                      </a:r>
                      <a:r>
                        <a:rPr kumimoji="0" lang="en-US" sz="2000" kern="1200" dirty="0" smtClean="0">
                          <a:solidFill>
                            <a:srgbClr val="FFFF00"/>
                          </a:solidFill>
                          <a:latin typeface="Times New Roman" pitchFamily="18" charset="0"/>
                          <a:ea typeface="+mn-ea"/>
                          <a:cs typeface="Times New Roman" pitchFamily="18" charset="0"/>
                        </a:rPr>
                        <a:t> </a:t>
                      </a:r>
                      <a:r>
                        <a:rPr kumimoji="0" lang="en-US" sz="2000" kern="1200" dirty="0" err="1" smtClean="0">
                          <a:solidFill>
                            <a:srgbClr val="FFFF00"/>
                          </a:solidFill>
                          <a:latin typeface="Times New Roman" pitchFamily="18" charset="0"/>
                          <a:ea typeface="+mn-ea"/>
                          <a:cs typeface="Times New Roman" pitchFamily="18" charset="0"/>
                        </a:rPr>
                        <a:t>khối</a:t>
                      </a:r>
                      <a:r>
                        <a:rPr kumimoji="0" lang="en-US" sz="2000" kern="1200" dirty="0" smtClean="0">
                          <a:solidFill>
                            <a:srgbClr val="FFFF00"/>
                          </a:solidFill>
                          <a:latin typeface="Times New Roman" pitchFamily="18" charset="0"/>
                          <a:ea typeface="+mn-ea"/>
                          <a:cs typeface="Times New Roman" pitchFamily="18" charset="0"/>
                        </a:rPr>
                        <a:t> </a:t>
                      </a:r>
                      <a:r>
                        <a:rPr kumimoji="0" lang="en-US" sz="2000" kern="1200" dirty="0" err="1" smtClean="0">
                          <a:solidFill>
                            <a:srgbClr val="FFFF00"/>
                          </a:solidFill>
                          <a:latin typeface="Times New Roman" pitchFamily="18" charset="0"/>
                          <a:ea typeface="+mn-ea"/>
                          <a:cs typeface="Times New Roman" pitchFamily="18" charset="0"/>
                        </a:rPr>
                        <a:t>lớp</a:t>
                      </a:r>
                      <a:r>
                        <a:rPr kumimoji="0" lang="en-US" sz="2000" kern="1200" dirty="0" smtClean="0">
                          <a:solidFill>
                            <a:srgbClr val="FFFF00"/>
                          </a:solidFill>
                          <a:latin typeface="Times New Roman" pitchFamily="18" charset="0"/>
                          <a:ea typeface="+mn-ea"/>
                          <a:cs typeface="Times New Roman" pitchFamily="18"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i="1" kern="1200" dirty="0" err="1" smtClean="0">
                          <a:solidFill>
                            <a:srgbClr val="FFFF00"/>
                          </a:solidFill>
                          <a:latin typeface="Times New Roman" pitchFamily="18" charset="0"/>
                          <a:ea typeface="+mn-ea"/>
                          <a:cs typeface="Times New Roman" pitchFamily="18" charset="0"/>
                        </a:rPr>
                        <a:t>Trung</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bình</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mỗi</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giáo</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viên</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trong</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một</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năm</a:t>
                      </a:r>
                      <a:r>
                        <a:rPr kumimoji="0" lang="en-US" sz="2000" i="1" kern="1200" dirty="0" smtClean="0">
                          <a:solidFill>
                            <a:srgbClr val="FFFF00"/>
                          </a:solidFill>
                          <a:latin typeface="Times New Roman" pitchFamily="18" charset="0"/>
                          <a:ea typeface="+mn-ea"/>
                          <a:cs typeface="Times New Roman" pitchFamily="18" charset="0"/>
                        </a:rPr>
                        <a:t> có </a:t>
                      </a:r>
                      <a:r>
                        <a:rPr kumimoji="0" lang="en-US" sz="2000" i="1" kern="1200" dirty="0" err="1" smtClean="0">
                          <a:solidFill>
                            <a:srgbClr val="FFFF00"/>
                          </a:solidFill>
                          <a:latin typeface="Times New Roman" pitchFamily="18" charset="0"/>
                          <a:ea typeface="+mn-ea"/>
                          <a:cs typeface="Times New Roman" pitchFamily="18" charset="0"/>
                        </a:rPr>
                        <a:t>thê</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tô</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chức</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b="1" i="1" kern="1200" dirty="0" smtClean="0">
                          <a:solidFill>
                            <a:srgbClr val="FFFF00"/>
                          </a:solidFill>
                          <a:latin typeface="Times New Roman" pitchFamily="18" charset="0"/>
                          <a:ea typeface="+mn-ea"/>
                          <a:cs typeface="Times New Roman" pitchFamily="18" charset="0"/>
                        </a:rPr>
                        <a:t>7</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chu</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đê</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Hoạt</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động</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trải</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nghiệm</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sáng</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tạo</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trong</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mỗi</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lớp</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giảng</a:t>
                      </a:r>
                      <a:r>
                        <a:rPr kumimoji="0" lang="en-US" sz="2000" i="1" kern="1200" dirty="0" smtClean="0">
                          <a:solidFill>
                            <a:srgbClr val="FFFF00"/>
                          </a:solidFill>
                          <a:latin typeface="Times New Roman" pitchFamily="18" charset="0"/>
                          <a:ea typeface="+mn-ea"/>
                          <a:cs typeface="Times New Roman" pitchFamily="18" charset="0"/>
                        </a:rPr>
                        <a:t> </a:t>
                      </a:r>
                      <a:r>
                        <a:rPr kumimoji="0" lang="en-US" sz="2000" i="1" kern="1200" dirty="0" err="1" smtClean="0">
                          <a:solidFill>
                            <a:srgbClr val="FFFF00"/>
                          </a:solidFill>
                          <a:latin typeface="Times New Roman" pitchFamily="18" charset="0"/>
                          <a:ea typeface="+mn-ea"/>
                          <a:cs typeface="Times New Roman" pitchFamily="18" charset="0"/>
                        </a:rPr>
                        <a:t>dạy</a:t>
                      </a:r>
                      <a:endParaRPr kumimoji="0" lang="en-US" sz="2000" kern="1200" dirty="0" smtClean="0">
                        <a:solidFill>
                          <a:srgbClr val="FFFF00"/>
                        </a:solidFill>
                        <a:latin typeface="Times New Roman" pitchFamily="18" charset="0"/>
                        <a:ea typeface="+mn-ea"/>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pPr algn="ctr">
                        <a:spcAft>
                          <a:spcPts val="0"/>
                        </a:spcAft>
                      </a:pPr>
                      <a:endParaRPr lang="en-US" sz="900">
                        <a:latin typeface="Times New Roman"/>
                        <a:ea typeface="Times New Roman"/>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900">
                        <a:latin typeface="Times New Roman"/>
                        <a:ea typeface="Times New Roman"/>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900">
                        <a:latin typeface="Times New Roman"/>
                        <a:ea typeface="Times New Roman"/>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900">
                        <a:latin typeface="Times New Roman"/>
                        <a:ea typeface="Times New Roman"/>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900">
                        <a:latin typeface="Times New Roman"/>
                        <a:ea typeface="Times New Roman"/>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900">
                        <a:latin typeface="Times New Roman"/>
                        <a:ea typeface="Times New Roman"/>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900">
                        <a:latin typeface="Times New Roman"/>
                        <a:ea typeface="Times New Roman"/>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900">
                        <a:latin typeface="Times New Roman"/>
                        <a:ea typeface="Times New Roman"/>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900">
                        <a:latin typeface="Times New Roman"/>
                        <a:ea typeface="Times New Roman"/>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900">
                        <a:latin typeface="Times New Roman"/>
                        <a:ea typeface="Times New Roman"/>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900" dirty="0">
                        <a:latin typeface="Times New Roman"/>
                        <a:ea typeface="Times New Roman"/>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2169">
                <a:tc>
                  <a:txBody>
                    <a:bodyPr/>
                    <a:lstStyle/>
                    <a:p>
                      <a:pPr algn="ctr">
                        <a:spcAft>
                          <a:spcPts val="0"/>
                        </a:spcAft>
                      </a:pPr>
                      <a:r>
                        <a:rPr lang="en-US" sz="1800" dirty="0" err="1">
                          <a:solidFill>
                            <a:srgbClr val="FFFF00"/>
                          </a:solidFill>
                          <a:latin typeface="Times New Roman" pitchFamily="18" charset="0"/>
                          <a:ea typeface="Times New Roman"/>
                          <a:cs typeface="Times New Roman" pitchFamily="18" charset="0"/>
                        </a:rPr>
                        <a:t>Môn</a:t>
                      </a:r>
                      <a:r>
                        <a:rPr lang="en-US" sz="1800" dirty="0">
                          <a:solidFill>
                            <a:srgbClr val="FFFF00"/>
                          </a:solidFill>
                          <a:latin typeface="Times New Roman" pitchFamily="18" charset="0"/>
                          <a:ea typeface="Times New Roman"/>
                          <a:cs typeface="Times New Roman" pitchFamily="18" charset="0"/>
                        </a:rPr>
                        <a:t> </a:t>
                      </a:r>
                      <a:r>
                        <a:rPr lang="en-US" sz="1800" dirty="0" err="1">
                          <a:solidFill>
                            <a:srgbClr val="FFFF00"/>
                          </a:solidFill>
                          <a:latin typeface="Times New Roman" pitchFamily="18" charset="0"/>
                          <a:ea typeface="Times New Roman"/>
                          <a:cs typeface="Times New Roman" pitchFamily="18" charset="0"/>
                        </a:rPr>
                        <a:t>học</a:t>
                      </a:r>
                      <a:endParaRPr lang="en-US" sz="1800" dirty="0">
                        <a:solidFill>
                          <a:srgbClr val="FFFF00"/>
                        </a:solidFill>
                        <a:latin typeface="Times New Roman" pitchFamily="18" charset="0"/>
                        <a:ea typeface="Times New Roman"/>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1600" dirty="0" err="1">
                          <a:solidFill>
                            <a:srgbClr val="FFFF00"/>
                          </a:solidFill>
                          <a:latin typeface="Times New Roman" pitchFamily="18" charset="0"/>
                          <a:ea typeface="Times New Roman"/>
                          <a:cs typeface="Times New Roman" pitchFamily="18" charset="0"/>
                        </a:rPr>
                        <a:t>Toán</a:t>
                      </a:r>
                      <a:endParaRPr lang="en-US" sz="1600" dirty="0">
                        <a:solidFill>
                          <a:srgbClr val="FFFF00"/>
                        </a:solidFill>
                        <a:latin typeface="Times New Roman" pitchFamily="18" charset="0"/>
                        <a:ea typeface="Times New Roman"/>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1600" dirty="0" err="1">
                          <a:solidFill>
                            <a:srgbClr val="FFFF00"/>
                          </a:solidFill>
                          <a:latin typeface="Times New Roman" pitchFamily="18" charset="0"/>
                          <a:ea typeface="Times New Roman"/>
                          <a:cs typeface="Times New Roman" pitchFamily="18" charset="0"/>
                        </a:rPr>
                        <a:t>Văn</a:t>
                      </a:r>
                      <a:endParaRPr lang="en-US" sz="1600" dirty="0">
                        <a:solidFill>
                          <a:srgbClr val="FFFF00"/>
                        </a:solidFill>
                        <a:latin typeface="Times New Roman" pitchFamily="18" charset="0"/>
                        <a:ea typeface="Times New Roman"/>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1600" dirty="0">
                          <a:solidFill>
                            <a:srgbClr val="FFFF00"/>
                          </a:solidFill>
                          <a:latin typeface="Times New Roman" pitchFamily="18" charset="0"/>
                          <a:ea typeface="Times New Roman"/>
                          <a:cs typeface="Times New Roman" pitchFamily="18" charset="0"/>
                        </a:rPr>
                        <a:t>Lý</a:t>
                      </a: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1600" dirty="0" err="1">
                          <a:solidFill>
                            <a:srgbClr val="FFFF00"/>
                          </a:solidFill>
                          <a:latin typeface="Times New Roman" pitchFamily="18" charset="0"/>
                          <a:ea typeface="Times New Roman"/>
                          <a:cs typeface="Times New Roman" pitchFamily="18" charset="0"/>
                        </a:rPr>
                        <a:t>Hóa</a:t>
                      </a:r>
                      <a:endParaRPr lang="en-US" sz="1600" dirty="0">
                        <a:solidFill>
                          <a:srgbClr val="FFFF00"/>
                        </a:solidFill>
                        <a:latin typeface="Times New Roman" pitchFamily="18" charset="0"/>
                        <a:ea typeface="Times New Roman"/>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1600" dirty="0" err="1">
                          <a:solidFill>
                            <a:srgbClr val="FFFF00"/>
                          </a:solidFill>
                          <a:latin typeface="Times New Roman" pitchFamily="18" charset="0"/>
                          <a:ea typeface="Times New Roman"/>
                          <a:cs typeface="Times New Roman" pitchFamily="18" charset="0"/>
                        </a:rPr>
                        <a:t>Sinh</a:t>
                      </a:r>
                      <a:endParaRPr lang="en-US" sz="1600" dirty="0">
                        <a:solidFill>
                          <a:srgbClr val="FFFF00"/>
                        </a:solidFill>
                        <a:latin typeface="Times New Roman" pitchFamily="18" charset="0"/>
                        <a:ea typeface="Times New Roman"/>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1600" dirty="0">
                          <a:solidFill>
                            <a:srgbClr val="FFFF00"/>
                          </a:solidFill>
                          <a:latin typeface="Times New Roman" pitchFamily="18" charset="0"/>
                          <a:ea typeface="Times New Roman"/>
                          <a:cs typeface="Times New Roman" pitchFamily="18" charset="0"/>
                        </a:rPr>
                        <a:t>Tin</a:t>
                      </a: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1600" dirty="0" err="1">
                          <a:solidFill>
                            <a:srgbClr val="FFFF00"/>
                          </a:solidFill>
                          <a:latin typeface="Times New Roman" pitchFamily="18" charset="0"/>
                          <a:ea typeface="Times New Roman"/>
                          <a:cs typeface="Times New Roman" pitchFamily="18" charset="0"/>
                        </a:rPr>
                        <a:t>Sư</a:t>
                      </a:r>
                      <a:r>
                        <a:rPr lang="en-US" sz="1600" dirty="0">
                          <a:solidFill>
                            <a:srgbClr val="FFFF00"/>
                          </a:solidFill>
                          <a:latin typeface="Times New Roman" pitchFamily="18" charset="0"/>
                          <a:ea typeface="Times New Roman"/>
                          <a:cs typeface="Times New Roman" pitchFamily="18" charset="0"/>
                        </a:rPr>
                        <a:t>̉</a:t>
                      </a: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1600" dirty="0" err="1">
                          <a:solidFill>
                            <a:srgbClr val="FFFF00"/>
                          </a:solidFill>
                          <a:latin typeface="Times New Roman" pitchFamily="18" charset="0"/>
                          <a:ea typeface="Times New Roman"/>
                          <a:cs typeface="Times New Roman" pitchFamily="18" charset="0"/>
                        </a:rPr>
                        <a:t>Anh</a:t>
                      </a:r>
                      <a:endParaRPr lang="en-US" sz="1600" dirty="0">
                        <a:solidFill>
                          <a:srgbClr val="FFFF00"/>
                        </a:solidFill>
                        <a:latin typeface="Times New Roman" pitchFamily="18" charset="0"/>
                        <a:ea typeface="Times New Roman"/>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1600" dirty="0" err="1">
                          <a:solidFill>
                            <a:srgbClr val="FFFF00"/>
                          </a:solidFill>
                          <a:latin typeface="Times New Roman" pitchFamily="18" charset="0"/>
                          <a:ea typeface="Times New Roman"/>
                          <a:cs typeface="Times New Roman" pitchFamily="18" charset="0"/>
                        </a:rPr>
                        <a:t>Địa</a:t>
                      </a:r>
                      <a:endParaRPr lang="en-US" sz="1600" dirty="0">
                        <a:solidFill>
                          <a:srgbClr val="FFFF00"/>
                        </a:solidFill>
                        <a:latin typeface="Times New Roman" pitchFamily="18" charset="0"/>
                        <a:ea typeface="Times New Roman"/>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1600" dirty="0">
                          <a:solidFill>
                            <a:srgbClr val="FFFF00"/>
                          </a:solidFill>
                          <a:latin typeface="Times New Roman" pitchFamily="18" charset="0"/>
                          <a:ea typeface="Times New Roman"/>
                          <a:cs typeface="Times New Roman" pitchFamily="18" charset="0"/>
                        </a:rPr>
                        <a:t>GDCD</a:t>
                      </a: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1600" dirty="0" err="1">
                          <a:solidFill>
                            <a:srgbClr val="FFFF00"/>
                          </a:solidFill>
                          <a:latin typeface="Times New Roman" pitchFamily="18" charset="0"/>
                          <a:ea typeface="Times New Roman"/>
                          <a:cs typeface="Times New Roman" pitchFamily="18" charset="0"/>
                        </a:rPr>
                        <a:t>Tổng</a:t>
                      </a:r>
                      <a:endParaRPr lang="en-US" sz="1600" dirty="0">
                        <a:solidFill>
                          <a:srgbClr val="FFFF00"/>
                        </a:solidFill>
                        <a:latin typeface="Times New Roman" pitchFamily="18" charset="0"/>
                        <a:ea typeface="Times New Roman"/>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121920">
                <a:tc>
                  <a:txBody>
                    <a:bodyPr/>
                    <a:lstStyle/>
                    <a:p>
                      <a:pPr algn="ctr">
                        <a:spcAft>
                          <a:spcPts val="0"/>
                        </a:spcAft>
                      </a:pPr>
                      <a:r>
                        <a:rPr lang="en-US" sz="2000" dirty="0" err="1">
                          <a:solidFill>
                            <a:srgbClr val="FFFF00"/>
                          </a:solidFill>
                          <a:latin typeface="Times New Roman" pitchFamily="18" charset="0"/>
                          <a:ea typeface="Times New Roman"/>
                          <a:cs typeface="Times New Roman" pitchFamily="18" charset="0"/>
                        </a:rPr>
                        <a:t>Sô</a:t>
                      </a:r>
                      <a:r>
                        <a:rPr lang="en-US" sz="2000" dirty="0">
                          <a:solidFill>
                            <a:srgbClr val="FFFF00"/>
                          </a:solidFill>
                          <a:latin typeface="Times New Roman" pitchFamily="18" charset="0"/>
                          <a:ea typeface="Times New Roman"/>
                          <a:cs typeface="Times New Roman" pitchFamily="18" charset="0"/>
                        </a:rPr>
                        <a:t>́ </a:t>
                      </a:r>
                      <a:r>
                        <a:rPr lang="en-US" sz="2000" dirty="0" err="1">
                          <a:solidFill>
                            <a:srgbClr val="FFFF00"/>
                          </a:solidFill>
                          <a:latin typeface="Times New Roman" pitchFamily="18" charset="0"/>
                          <a:ea typeface="Times New Roman"/>
                          <a:cs typeface="Times New Roman" pitchFamily="18" charset="0"/>
                        </a:rPr>
                        <a:t>chu</a:t>
                      </a:r>
                      <a:r>
                        <a:rPr lang="en-US" sz="2000" dirty="0">
                          <a:solidFill>
                            <a:srgbClr val="FFFF00"/>
                          </a:solidFill>
                          <a:latin typeface="Times New Roman" pitchFamily="18" charset="0"/>
                          <a:ea typeface="Times New Roman"/>
                          <a:cs typeface="Times New Roman" pitchFamily="18" charset="0"/>
                        </a:rPr>
                        <a:t>̉ </a:t>
                      </a:r>
                      <a:r>
                        <a:rPr lang="en-US" sz="2000" dirty="0" err="1">
                          <a:solidFill>
                            <a:srgbClr val="FFFF00"/>
                          </a:solidFill>
                          <a:latin typeface="Times New Roman" pitchFamily="18" charset="0"/>
                          <a:ea typeface="Times New Roman"/>
                          <a:cs typeface="Times New Roman" pitchFamily="18" charset="0"/>
                        </a:rPr>
                        <a:t>đê</a:t>
                      </a:r>
                      <a:r>
                        <a:rPr lang="en-US" sz="2000" dirty="0">
                          <a:solidFill>
                            <a:srgbClr val="FFFF00"/>
                          </a:solidFill>
                          <a:latin typeface="Times New Roman" pitchFamily="18" charset="0"/>
                          <a:ea typeface="Times New Roman"/>
                          <a:cs typeface="Times New Roman" pitchFamily="18" charset="0"/>
                        </a:rPr>
                        <a:t>̀ </a:t>
                      </a:r>
                      <a:r>
                        <a:rPr lang="en-US" sz="2000" dirty="0" err="1">
                          <a:solidFill>
                            <a:srgbClr val="FFFF00"/>
                          </a:solidFill>
                          <a:latin typeface="Times New Roman" pitchFamily="18" charset="0"/>
                          <a:ea typeface="Times New Roman"/>
                          <a:cs typeface="Times New Roman" pitchFamily="18" charset="0"/>
                        </a:rPr>
                        <a:t>tô</a:t>
                      </a:r>
                      <a:r>
                        <a:rPr lang="en-US" sz="2000" dirty="0">
                          <a:solidFill>
                            <a:srgbClr val="FFFF00"/>
                          </a:solidFill>
                          <a:latin typeface="Times New Roman" pitchFamily="18" charset="0"/>
                          <a:ea typeface="Times New Roman"/>
                          <a:cs typeface="Times New Roman" pitchFamily="18" charset="0"/>
                        </a:rPr>
                        <a:t>̉ </a:t>
                      </a:r>
                      <a:r>
                        <a:rPr lang="en-US" sz="2000" dirty="0" err="1">
                          <a:solidFill>
                            <a:srgbClr val="FFFF00"/>
                          </a:solidFill>
                          <a:latin typeface="Times New Roman" pitchFamily="18" charset="0"/>
                          <a:ea typeface="Times New Roman"/>
                          <a:cs typeface="Times New Roman" pitchFamily="18" charset="0"/>
                        </a:rPr>
                        <a:t>chức</a:t>
                      </a:r>
                      <a:r>
                        <a:rPr lang="en-US" sz="2000" dirty="0">
                          <a:solidFill>
                            <a:srgbClr val="FFFF00"/>
                          </a:solidFill>
                          <a:latin typeface="Times New Roman" pitchFamily="18" charset="0"/>
                          <a:ea typeface="Times New Roman"/>
                          <a:cs typeface="Times New Roman" pitchFamily="18" charset="0"/>
                        </a:rPr>
                        <a:t> HĐTNST </a:t>
                      </a:r>
                      <a:r>
                        <a:rPr lang="en-US" sz="2000" dirty="0" err="1">
                          <a:solidFill>
                            <a:srgbClr val="FFFF00"/>
                          </a:solidFill>
                          <a:latin typeface="Times New Roman" pitchFamily="18" charset="0"/>
                          <a:ea typeface="Times New Roman"/>
                          <a:cs typeface="Times New Roman" pitchFamily="18" charset="0"/>
                        </a:rPr>
                        <a:t>trong</a:t>
                      </a:r>
                      <a:r>
                        <a:rPr lang="en-US" sz="2000" dirty="0">
                          <a:solidFill>
                            <a:srgbClr val="FFFF00"/>
                          </a:solidFill>
                          <a:latin typeface="Times New Roman" pitchFamily="18" charset="0"/>
                          <a:ea typeface="Times New Roman"/>
                          <a:cs typeface="Times New Roman" pitchFamily="18" charset="0"/>
                        </a:rPr>
                        <a:t> </a:t>
                      </a:r>
                      <a:r>
                        <a:rPr lang="en-US" sz="2000" dirty="0" err="1">
                          <a:solidFill>
                            <a:srgbClr val="FFFF00"/>
                          </a:solidFill>
                          <a:latin typeface="Times New Roman" pitchFamily="18" charset="0"/>
                          <a:ea typeface="Times New Roman"/>
                          <a:cs typeface="Times New Roman" pitchFamily="18" charset="0"/>
                        </a:rPr>
                        <a:t>sách</a:t>
                      </a:r>
                      <a:r>
                        <a:rPr lang="en-US" sz="2000" dirty="0">
                          <a:solidFill>
                            <a:srgbClr val="FFFF00"/>
                          </a:solidFill>
                          <a:latin typeface="Times New Roman" pitchFamily="18" charset="0"/>
                          <a:ea typeface="Times New Roman"/>
                          <a:cs typeface="Times New Roman" pitchFamily="18" charset="0"/>
                        </a:rPr>
                        <a:t> </a:t>
                      </a:r>
                      <a:r>
                        <a:rPr lang="en-US" sz="2000" dirty="0" err="1">
                          <a:solidFill>
                            <a:srgbClr val="FFFF00"/>
                          </a:solidFill>
                          <a:latin typeface="Times New Roman" pitchFamily="18" charset="0"/>
                          <a:ea typeface="Times New Roman"/>
                          <a:cs typeface="Times New Roman" pitchFamily="18" charset="0"/>
                        </a:rPr>
                        <a:t>học</a:t>
                      </a:r>
                      <a:r>
                        <a:rPr lang="en-US" sz="2000" dirty="0">
                          <a:solidFill>
                            <a:srgbClr val="FFFF00"/>
                          </a:solidFill>
                          <a:latin typeface="Times New Roman" pitchFamily="18" charset="0"/>
                          <a:ea typeface="Times New Roman"/>
                          <a:cs typeface="Times New Roman" pitchFamily="18" charset="0"/>
                        </a:rPr>
                        <a:t> </a:t>
                      </a:r>
                      <a:r>
                        <a:rPr lang="en-US" sz="2000" dirty="0" err="1">
                          <a:solidFill>
                            <a:srgbClr val="FFFF00"/>
                          </a:solidFill>
                          <a:latin typeface="Times New Roman" pitchFamily="18" charset="0"/>
                          <a:ea typeface="Times New Roman"/>
                          <a:cs typeface="Times New Roman" pitchFamily="18" charset="0"/>
                        </a:rPr>
                        <a:t>sinh</a:t>
                      </a:r>
                      <a:endParaRPr lang="en-US" sz="2000" dirty="0">
                        <a:solidFill>
                          <a:srgbClr val="FFFF00"/>
                        </a:solidFill>
                        <a:latin typeface="Times New Roman" pitchFamily="18" charset="0"/>
                        <a:ea typeface="Times New Roman"/>
                        <a:cs typeface="Times New Roman" pitchFamily="18" charset="0"/>
                      </a:endParaRP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8</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8</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4</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4</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4</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4</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4</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4</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4</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8</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52</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76200">
                <a:tc>
                  <a:txBody>
                    <a:bodyPr/>
                    <a:lstStyle/>
                    <a:p>
                      <a:pPr algn="ctr">
                        <a:spcAft>
                          <a:spcPts val="0"/>
                        </a:spcAft>
                      </a:pPr>
                      <a:r>
                        <a:rPr lang="en-US" sz="2000" dirty="0" err="1">
                          <a:solidFill>
                            <a:srgbClr val="FFFF00"/>
                          </a:solidFill>
                          <a:latin typeface="Times New Roman" pitchFamily="18" charset="0"/>
                          <a:ea typeface="Times New Roman"/>
                          <a:cs typeface="Times New Roman" pitchFamily="18" charset="0"/>
                        </a:rPr>
                        <a:t>Sô</a:t>
                      </a:r>
                      <a:r>
                        <a:rPr lang="en-US" sz="2000" dirty="0">
                          <a:solidFill>
                            <a:srgbClr val="FFFF00"/>
                          </a:solidFill>
                          <a:latin typeface="Times New Roman" pitchFamily="18" charset="0"/>
                          <a:ea typeface="Times New Roman"/>
                          <a:cs typeface="Times New Roman" pitchFamily="18" charset="0"/>
                        </a:rPr>
                        <a:t>́ </a:t>
                      </a:r>
                      <a:r>
                        <a:rPr lang="en-US" sz="2000" dirty="0" err="1">
                          <a:solidFill>
                            <a:srgbClr val="FFFF00"/>
                          </a:solidFill>
                          <a:latin typeface="Times New Roman" pitchFamily="18" charset="0"/>
                          <a:ea typeface="Times New Roman"/>
                          <a:cs typeface="Times New Roman" pitchFamily="18" charset="0"/>
                        </a:rPr>
                        <a:t>chu</a:t>
                      </a:r>
                      <a:r>
                        <a:rPr lang="en-US" sz="2000" dirty="0">
                          <a:solidFill>
                            <a:srgbClr val="FFFF00"/>
                          </a:solidFill>
                          <a:latin typeface="Times New Roman" pitchFamily="18" charset="0"/>
                          <a:ea typeface="Times New Roman"/>
                          <a:cs typeface="Times New Roman" pitchFamily="18" charset="0"/>
                        </a:rPr>
                        <a:t>̉ </a:t>
                      </a:r>
                      <a:r>
                        <a:rPr lang="en-US" sz="2000" dirty="0" err="1">
                          <a:solidFill>
                            <a:srgbClr val="FFFF00"/>
                          </a:solidFill>
                          <a:latin typeface="Times New Roman" pitchFamily="18" charset="0"/>
                          <a:ea typeface="Times New Roman"/>
                          <a:cs typeface="Times New Roman" pitchFamily="18" charset="0"/>
                        </a:rPr>
                        <a:t>đê</a:t>
                      </a:r>
                      <a:r>
                        <a:rPr lang="en-US" sz="2000" dirty="0">
                          <a:solidFill>
                            <a:srgbClr val="FFFF00"/>
                          </a:solidFill>
                          <a:latin typeface="Times New Roman" pitchFamily="18" charset="0"/>
                          <a:ea typeface="Times New Roman"/>
                          <a:cs typeface="Times New Roman" pitchFamily="18" charset="0"/>
                        </a:rPr>
                        <a:t>̀ </a:t>
                      </a:r>
                      <a:r>
                        <a:rPr lang="en-US" sz="2000" dirty="0" err="1">
                          <a:solidFill>
                            <a:srgbClr val="FFFF00"/>
                          </a:solidFill>
                          <a:latin typeface="Times New Roman" pitchFamily="18" charset="0"/>
                          <a:ea typeface="Times New Roman"/>
                          <a:cs typeface="Times New Roman" pitchFamily="18" charset="0"/>
                        </a:rPr>
                        <a:t>tô</a:t>
                      </a:r>
                      <a:r>
                        <a:rPr lang="en-US" sz="2000" dirty="0">
                          <a:solidFill>
                            <a:srgbClr val="FFFF00"/>
                          </a:solidFill>
                          <a:latin typeface="Times New Roman" pitchFamily="18" charset="0"/>
                          <a:ea typeface="Times New Roman"/>
                          <a:cs typeface="Times New Roman" pitchFamily="18" charset="0"/>
                        </a:rPr>
                        <a:t>̉ </a:t>
                      </a:r>
                      <a:r>
                        <a:rPr lang="en-US" sz="2000" dirty="0" err="1">
                          <a:solidFill>
                            <a:srgbClr val="FFFF00"/>
                          </a:solidFill>
                          <a:latin typeface="Times New Roman" pitchFamily="18" charset="0"/>
                          <a:ea typeface="Times New Roman"/>
                          <a:cs typeface="Times New Roman" pitchFamily="18" charset="0"/>
                        </a:rPr>
                        <a:t>chức</a:t>
                      </a:r>
                      <a:r>
                        <a:rPr lang="en-US" sz="2000" dirty="0">
                          <a:solidFill>
                            <a:srgbClr val="FFFF00"/>
                          </a:solidFill>
                          <a:latin typeface="Times New Roman" pitchFamily="18" charset="0"/>
                          <a:ea typeface="Times New Roman"/>
                          <a:cs typeface="Times New Roman" pitchFamily="18" charset="0"/>
                        </a:rPr>
                        <a:t> HĐTNST </a:t>
                      </a:r>
                      <a:r>
                        <a:rPr lang="en-US" sz="2000" dirty="0" err="1">
                          <a:solidFill>
                            <a:srgbClr val="FFFF00"/>
                          </a:solidFill>
                          <a:latin typeface="Times New Roman" pitchFamily="18" charset="0"/>
                          <a:ea typeface="Times New Roman"/>
                          <a:cs typeface="Times New Roman" pitchFamily="18" charset="0"/>
                        </a:rPr>
                        <a:t>trong</a:t>
                      </a:r>
                      <a:r>
                        <a:rPr lang="en-US" sz="2000" dirty="0">
                          <a:solidFill>
                            <a:srgbClr val="FFFF00"/>
                          </a:solidFill>
                          <a:latin typeface="Times New Roman" pitchFamily="18" charset="0"/>
                          <a:ea typeface="Times New Roman"/>
                          <a:cs typeface="Times New Roman" pitchFamily="18" charset="0"/>
                        </a:rPr>
                        <a:t> </a:t>
                      </a:r>
                      <a:r>
                        <a:rPr lang="en-US" sz="2000" dirty="0" err="1">
                          <a:solidFill>
                            <a:srgbClr val="FFFF00"/>
                          </a:solidFill>
                          <a:latin typeface="Times New Roman" pitchFamily="18" charset="0"/>
                          <a:ea typeface="Times New Roman"/>
                          <a:cs typeface="Times New Roman" pitchFamily="18" charset="0"/>
                        </a:rPr>
                        <a:t>sách</a:t>
                      </a:r>
                      <a:r>
                        <a:rPr lang="en-US" sz="2000" dirty="0">
                          <a:solidFill>
                            <a:srgbClr val="FFFF00"/>
                          </a:solidFill>
                          <a:latin typeface="Times New Roman" pitchFamily="18" charset="0"/>
                          <a:ea typeface="Times New Roman"/>
                          <a:cs typeface="Times New Roman" pitchFamily="18" charset="0"/>
                        </a:rPr>
                        <a:t> </a:t>
                      </a:r>
                      <a:r>
                        <a:rPr lang="en-US" sz="2000" dirty="0" err="1">
                          <a:solidFill>
                            <a:srgbClr val="FFFF00"/>
                          </a:solidFill>
                          <a:latin typeface="Times New Roman" pitchFamily="18" charset="0"/>
                          <a:ea typeface="Times New Roman"/>
                          <a:cs typeface="Times New Roman" pitchFamily="18" charset="0"/>
                        </a:rPr>
                        <a:t>giáo</a:t>
                      </a:r>
                      <a:r>
                        <a:rPr lang="en-US" sz="2000" dirty="0">
                          <a:solidFill>
                            <a:srgbClr val="FFFF00"/>
                          </a:solidFill>
                          <a:latin typeface="Times New Roman" pitchFamily="18" charset="0"/>
                          <a:ea typeface="Times New Roman"/>
                          <a:cs typeface="Times New Roman" pitchFamily="18" charset="0"/>
                        </a:rPr>
                        <a:t> </a:t>
                      </a:r>
                      <a:r>
                        <a:rPr lang="en-US" sz="2000" dirty="0" err="1">
                          <a:solidFill>
                            <a:srgbClr val="FFFF00"/>
                          </a:solidFill>
                          <a:latin typeface="Times New Roman" pitchFamily="18" charset="0"/>
                          <a:ea typeface="Times New Roman"/>
                          <a:cs typeface="Times New Roman" pitchFamily="18" charset="0"/>
                        </a:rPr>
                        <a:t>viên</a:t>
                      </a:r>
                      <a:r>
                        <a:rPr lang="en-US" sz="2000" dirty="0">
                          <a:solidFill>
                            <a:srgbClr val="FFFF00"/>
                          </a:solidFill>
                          <a:latin typeface="Times New Roman" pitchFamily="18" charset="0"/>
                          <a:ea typeface="Times New Roman"/>
                          <a:cs typeface="Times New Roman" pitchFamily="18" charset="0"/>
                        </a:rPr>
                        <a:t> (</a:t>
                      </a:r>
                      <a:r>
                        <a:rPr lang="en-US" sz="2000" dirty="0" err="1">
                          <a:solidFill>
                            <a:srgbClr val="FFFF00"/>
                          </a:solidFill>
                          <a:latin typeface="Times New Roman" pitchFamily="18" charset="0"/>
                          <a:ea typeface="Times New Roman"/>
                          <a:cs typeface="Times New Roman" pitchFamily="18" charset="0"/>
                        </a:rPr>
                        <a:t>dư</a:t>
                      </a:r>
                      <a:r>
                        <a:rPr lang="en-US" sz="2000" dirty="0">
                          <a:solidFill>
                            <a:srgbClr val="FFFF00"/>
                          </a:solidFill>
                          <a:latin typeface="Times New Roman" pitchFamily="18" charset="0"/>
                          <a:ea typeface="Times New Roman"/>
                          <a:cs typeface="Times New Roman" pitchFamily="18" charset="0"/>
                        </a:rPr>
                        <a:t>̣ </a:t>
                      </a:r>
                      <a:r>
                        <a:rPr lang="en-US" sz="2000" dirty="0" err="1">
                          <a:solidFill>
                            <a:srgbClr val="FFFF00"/>
                          </a:solidFill>
                          <a:latin typeface="Times New Roman" pitchFamily="18" charset="0"/>
                          <a:ea typeface="Times New Roman"/>
                          <a:cs typeface="Times New Roman" pitchFamily="18" charset="0"/>
                        </a:rPr>
                        <a:t>kiến</a:t>
                      </a:r>
                      <a:r>
                        <a:rPr lang="en-US" sz="2000" dirty="0">
                          <a:solidFill>
                            <a:srgbClr val="FFFF00"/>
                          </a:solidFill>
                          <a:latin typeface="Times New Roman" pitchFamily="18" charset="0"/>
                          <a:ea typeface="Times New Roman"/>
                          <a:cs typeface="Times New Roman" pitchFamily="18" charset="0"/>
                        </a:rPr>
                        <a:t>)</a:t>
                      </a:r>
                    </a:p>
                  </a:txBody>
                  <a:tcPr marL="50242" marR="50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a:solidFill>
                            <a:srgbClr val="FFFF00"/>
                          </a:solidFill>
                          <a:latin typeface="Times New Roman" pitchFamily="18" charset="0"/>
                          <a:ea typeface="Times New Roman"/>
                          <a:cs typeface="Times New Roman" pitchFamily="18" charset="0"/>
                        </a:rPr>
                        <a:t>8</a:t>
                      </a:r>
                      <a:endParaRPr lang="en-US" sz="200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a:solidFill>
                            <a:srgbClr val="FFFF00"/>
                          </a:solidFill>
                          <a:latin typeface="Times New Roman" pitchFamily="18" charset="0"/>
                          <a:ea typeface="Times New Roman"/>
                          <a:cs typeface="Times New Roman" pitchFamily="18" charset="0"/>
                        </a:rPr>
                        <a:t>8</a:t>
                      </a:r>
                      <a:endParaRPr lang="en-US" sz="200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4</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4</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4</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4</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4</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4</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4</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8</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spcAft>
                          <a:spcPts val="0"/>
                        </a:spcAft>
                      </a:pPr>
                      <a:r>
                        <a:rPr lang="en-US" sz="2000" b="1" dirty="0">
                          <a:solidFill>
                            <a:srgbClr val="FFFF00"/>
                          </a:solidFill>
                          <a:latin typeface="Times New Roman" pitchFamily="18" charset="0"/>
                          <a:ea typeface="Times New Roman"/>
                          <a:cs typeface="Times New Roman" pitchFamily="18" charset="0"/>
                        </a:rPr>
                        <a:t>5</a:t>
                      </a:r>
                      <a:r>
                        <a:rPr lang="en-US" sz="2000" b="1" dirty="0" smtClean="0">
                          <a:solidFill>
                            <a:srgbClr val="FFFF00"/>
                          </a:solidFill>
                          <a:latin typeface="Times New Roman" pitchFamily="18" charset="0"/>
                          <a:ea typeface="Times New Roman"/>
                          <a:cs typeface="Times New Roman" pitchFamily="18" charset="0"/>
                        </a:rPr>
                        <a:t>2</a:t>
                      </a:r>
                      <a:endParaRPr lang="en-US" sz="2000" dirty="0">
                        <a:solidFill>
                          <a:srgbClr val="FFFF00"/>
                        </a:solidFill>
                        <a:latin typeface="Times New Roman" pitchFamily="18" charset="0"/>
                        <a:ea typeface="Times New Roman"/>
                        <a:cs typeface="Times New Roman" pitchFamily="18" charset="0"/>
                      </a:endParaRPr>
                    </a:p>
                  </a:txBody>
                  <a:tcPr marL="50242" marR="50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nvGraphicFramePr>
        <p:xfrm>
          <a:off x="0" y="4922520"/>
          <a:ext cx="9144000" cy="1859280"/>
        </p:xfrm>
        <a:graphic>
          <a:graphicData uri="http://schemas.openxmlformats.org/drawingml/2006/table">
            <a:tbl>
              <a:tblPr/>
              <a:tblGrid>
                <a:gridCol w="3733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tblGrid>
              <a:tr h="0">
                <a:tc gridSpan="5">
                  <a:txBody>
                    <a:bodyPr/>
                    <a:lstStyle/>
                    <a:p>
                      <a:pPr algn="ctr">
                        <a:spcAft>
                          <a:spcPts val="0"/>
                        </a:spcAft>
                      </a:pPr>
                      <a:r>
                        <a:rPr kumimoji="0" lang="en-US" sz="1800" b="1" kern="1200" dirty="0" err="1" smtClean="0">
                          <a:solidFill>
                            <a:schemeClr val="bg1"/>
                          </a:solidFill>
                          <a:latin typeface="Times New Roman" pitchFamily="18" charset="0"/>
                          <a:ea typeface="+mn-ea"/>
                          <a:cs typeface="Times New Roman" pitchFamily="18" charset="0"/>
                        </a:rPr>
                        <a:t>Đối</a:t>
                      </a:r>
                      <a:r>
                        <a:rPr kumimoji="0" lang="en-US" sz="1800" b="1" kern="1200" dirty="0" smtClean="0">
                          <a:solidFill>
                            <a:schemeClr val="bg1"/>
                          </a:solidFill>
                          <a:latin typeface="Times New Roman" pitchFamily="18" charset="0"/>
                          <a:ea typeface="+mn-ea"/>
                          <a:cs typeface="Times New Roman" pitchFamily="18" charset="0"/>
                        </a:rPr>
                        <a:t> </a:t>
                      </a:r>
                      <a:r>
                        <a:rPr kumimoji="0" lang="en-US" sz="1800" b="1" kern="1200" dirty="0" err="1" smtClean="0">
                          <a:solidFill>
                            <a:schemeClr val="bg1"/>
                          </a:solidFill>
                          <a:latin typeface="Times New Roman" pitchFamily="18" charset="0"/>
                          <a:ea typeface="+mn-ea"/>
                          <a:cs typeface="Times New Roman" pitchFamily="18" charset="0"/>
                        </a:rPr>
                        <a:t>với</a:t>
                      </a:r>
                      <a:r>
                        <a:rPr kumimoji="0" lang="en-US" sz="1800" b="1" kern="1200" dirty="0" smtClean="0">
                          <a:solidFill>
                            <a:schemeClr val="bg1"/>
                          </a:solidFill>
                          <a:latin typeface="Times New Roman" pitchFamily="18" charset="0"/>
                          <a:ea typeface="+mn-ea"/>
                          <a:cs typeface="Times New Roman" pitchFamily="18" charset="0"/>
                        </a:rPr>
                        <a:t> </a:t>
                      </a:r>
                      <a:r>
                        <a:rPr kumimoji="0" lang="en-US" sz="1800" b="1" kern="1200" dirty="0" err="1" smtClean="0">
                          <a:solidFill>
                            <a:schemeClr val="bg1"/>
                          </a:solidFill>
                          <a:latin typeface="Times New Roman" pitchFamily="18" charset="0"/>
                          <a:ea typeface="+mn-ea"/>
                          <a:cs typeface="Times New Roman" pitchFamily="18" charset="0"/>
                        </a:rPr>
                        <a:t>mỗi</a:t>
                      </a:r>
                      <a:r>
                        <a:rPr kumimoji="0" lang="en-US" sz="1800" b="1" kern="1200" dirty="0" smtClean="0">
                          <a:solidFill>
                            <a:schemeClr val="bg1"/>
                          </a:solidFill>
                          <a:latin typeface="Times New Roman" pitchFamily="18" charset="0"/>
                          <a:ea typeface="+mn-ea"/>
                          <a:cs typeface="Times New Roman" pitchFamily="18" charset="0"/>
                        </a:rPr>
                        <a:t> </a:t>
                      </a:r>
                      <a:r>
                        <a:rPr kumimoji="0" lang="en-US" sz="1800" b="1" kern="1200" dirty="0" err="1" smtClean="0">
                          <a:solidFill>
                            <a:schemeClr val="bg1"/>
                          </a:solidFill>
                          <a:latin typeface="Times New Roman" pitchFamily="18" charset="0"/>
                          <a:ea typeface="+mn-ea"/>
                          <a:cs typeface="Times New Roman" pitchFamily="18" charset="0"/>
                        </a:rPr>
                        <a:t>trường</a:t>
                      </a:r>
                      <a:r>
                        <a:rPr kumimoji="0" lang="en-US" sz="1800" b="1" kern="1200" dirty="0" smtClean="0">
                          <a:solidFill>
                            <a:schemeClr val="bg1"/>
                          </a:solidFill>
                          <a:latin typeface="Times New Roman" pitchFamily="18" charset="0"/>
                          <a:ea typeface="+mn-ea"/>
                          <a:cs typeface="Times New Roman" pitchFamily="18" charset="0"/>
                        </a:rPr>
                        <a:t> THCS </a:t>
                      </a:r>
                      <a:r>
                        <a:rPr kumimoji="0" lang="en-US" sz="1800" b="1" kern="1200" dirty="0" err="1" smtClean="0">
                          <a:solidFill>
                            <a:schemeClr val="bg1"/>
                          </a:solidFill>
                          <a:latin typeface="Times New Roman" pitchFamily="18" charset="0"/>
                          <a:ea typeface="+mn-ea"/>
                          <a:cs typeface="Times New Roman" pitchFamily="18" charset="0"/>
                        </a:rPr>
                        <a:t>trong</a:t>
                      </a:r>
                      <a:r>
                        <a:rPr kumimoji="0" lang="en-US" sz="1800" b="1" kern="1200" dirty="0" smtClean="0">
                          <a:solidFill>
                            <a:schemeClr val="bg1"/>
                          </a:solidFill>
                          <a:latin typeface="Times New Roman" pitchFamily="18" charset="0"/>
                          <a:ea typeface="+mn-ea"/>
                          <a:cs typeface="Times New Roman" pitchFamily="18" charset="0"/>
                        </a:rPr>
                        <a:t> </a:t>
                      </a:r>
                      <a:r>
                        <a:rPr kumimoji="0" lang="en-US" sz="1800" b="1" kern="1200" dirty="0" err="1" smtClean="0">
                          <a:solidFill>
                            <a:schemeClr val="bg1"/>
                          </a:solidFill>
                          <a:latin typeface="Times New Roman" pitchFamily="18" charset="0"/>
                          <a:ea typeface="+mn-ea"/>
                          <a:cs typeface="Times New Roman" pitchFamily="18" charset="0"/>
                        </a:rPr>
                        <a:t>một</a:t>
                      </a:r>
                      <a:r>
                        <a:rPr kumimoji="0" lang="en-US" sz="1800" b="1" kern="1200" dirty="0" smtClean="0">
                          <a:solidFill>
                            <a:schemeClr val="bg1"/>
                          </a:solidFill>
                          <a:latin typeface="Times New Roman" pitchFamily="18" charset="0"/>
                          <a:ea typeface="+mn-ea"/>
                          <a:cs typeface="Times New Roman" pitchFamily="18" charset="0"/>
                        </a:rPr>
                        <a:t> </a:t>
                      </a:r>
                      <a:r>
                        <a:rPr kumimoji="0" lang="en-US" sz="1800" b="1" kern="1200" dirty="0" err="1" smtClean="0">
                          <a:solidFill>
                            <a:schemeClr val="bg1"/>
                          </a:solidFill>
                          <a:latin typeface="Times New Roman" pitchFamily="18" charset="0"/>
                          <a:ea typeface="+mn-ea"/>
                          <a:cs typeface="Times New Roman" pitchFamily="18" charset="0"/>
                        </a:rPr>
                        <a:t>năm</a:t>
                      </a:r>
                      <a:endParaRPr kumimoji="0" lang="en-US" sz="1800" b="1" kern="1200" dirty="0" smtClean="0">
                        <a:solidFill>
                          <a:schemeClr val="bg1"/>
                        </a:solidFill>
                        <a:latin typeface="Times New Roman" pitchFamily="18" charset="0"/>
                        <a:ea typeface="+mn-ea"/>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800" i="1" kern="1200" dirty="0" err="1" smtClean="0">
                          <a:solidFill>
                            <a:schemeClr val="bg1"/>
                          </a:solidFill>
                          <a:latin typeface="Times New Roman" pitchFamily="18" charset="0"/>
                          <a:ea typeface="+mn-ea"/>
                          <a:cs typeface="Times New Roman" pitchFamily="18" charset="0"/>
                        </a:rPr>
                        <a:t>Trung</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bình</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hàng</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tuần</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trong</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mỗi</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trường</a:t>
                      </a:r>
                      <a:r>
                        <a:rPr kumimoji="0" lang="en-US" sz="1800" i="1" kern="1200" dirty="0" smtClean="0">
                          <a:solidFill>
                            <a:schemeClr val="bg1"/>
                          </a:solidFill>
                          <a:latin typeface="Times New Roman" pitchFamily="18" charset="0"/>
                          <a:ea typeface="+mn-ea"/>
                          <a:cs typeface="Times New Roman" pitchFamily="18" charset="0"/>
                        </a:rPr>
                        <a:t> có </a:t>
                      </a:r>
                      <a:r>
                        <a:rPr kumimoji="0" lang="en-US" sz="1800" i="1" kern="1200" dirty="0" err="1" smtClean="0">
                          <a:solidFill>
                            <a:schemeClr val="bg1"/>
                          </a:solidFill>
                          <a:latin typeface="Times New Roman" pitchFamily="18" charset="0"/>
                          <a:ea typeface="+mn-ea"/>
                          <a:cs typeface="Times New Roman" pitchFamily="18" charset="0"/>
                        </a:rPr>
                        <a:t>thê</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tô</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chức</a:t>
                      </a:r>
                      <a:r>
                        <a:rPr kumimoji="0" lang="en-US" sz="1800" i="1" kern="1200" dirty="0" smtClean="0">
                          <a:solidFill>
                            <a:schemeClr val="bg1"/>
                          </a:solidFill>
                          <a:latin typeface="Times New Roman" pitchFamily="18" charset="0"/>
                          <a:ea typeface="+mn-ea"/>
                          <a:cs typeface="Times New Roman" pitchFamily="18" charset="0"/>
                        </a:rPr>
                        <a:t> </a:t>
                      </a:r>
                      <a:r>
                        <a:rPr kumimoji="0" lang="en-US" sz="1800" b="1" i="1" kern="1200" dirty="0" smtClean="0">
                          <a:solidFill>
                            <a:schemeClr val="bg1"/>
                          </a:solidFill>
                          <a:latin typeface="Times New Roman" pitchFamily="18" charset="0"/>
                          <a:ea typeface="+mn-ea"/>
                          <a:cs typeface="Times New Roman" pitchFamily="18" charset="0"/>
                        </a:rPr>
                        <a:t>7</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chu</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đê</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Hoạt</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động</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trải</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nghiệm</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sáng</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tạo</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trong</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các</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môn</a:t>
                      </a:r>
                      <a:r>
                        <a:rPr kumimoji="0" lang="en-US" sz="1800" i="1" kern="1200" dirty="0" smtClean="0">
                          <a:solidFill>
                            <a:schemeClr val="bg1"/>
                          </a:solidFill>
                          <a:latin typeface="Times New Roman" pitchFamily="18" charset="0"/>
                          <a:ea typeface="+mn-ea"/>
                          <a:cs typeface="Times New Roman" pitchFamily="18" charset="0"/>
                        </a:rPr>
                        <a:t> </a:t>
                      </a:r>
                      <a:r>
                        <a:rPr kumimoji="0" lang="en-US" sz="1800" i="1" kern="1200" dirty="0" err="1" smtClean="0">
                          <a:solidFill>
                            <a:schemeClr val="bg1"/>
                          </a:solidFill>
                          <a:latin typeface="Times New Roman" pitchFamily="18" charset="0"/>
                          <a:ea typeface="+mn-ea"/>
                          <a:cs typeface="Times New Roman" pitchFamily="18" charset="0"/>
                        </a:rPr>
                        <a:t>học</a:t>
                      </a:r>
                      <a:endParaRPr kumimoji="0" lang="en-US" sz="1800" kern="1200" dirty="0" smtClean="0">
                        <a:solidFill>
                          <a:schemeClr val="bg1"/>
                        </a:solidFill>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pPr algn="ctr">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spcAft>
                          <a:spcPts val="0"/>
                        </a:spcAft>
                      </a:pPr>
                      <a:r>
                        <a:rPr lang="en-US" sz="1600" dirty="0" err="1">
                          <a:solidFill>
                            <a:schemeClr val="bg1"/>
                          </a:solidFill>
                          <a:latin typeface="Times New Roman" pitchFamily="18" charset="0"/>
                          <a:ea typeface="Times New Roman"/>
                          <a:cs typeface="Times New Roman" pitchFamily="18" charset="0"/>
                        </a:rPr>
                        <a:t>Sô</a:t>
                      </a:r>
                      <a:r>
                        <a:rPr lang="en-US" sz="1600" dirty="0">
                          <a:solidFill>
                            <a:schemeClr val="bg1"/>
                          </a:solidFill>
                          <a:latin typeface="Times New Roman" pitchFamily="18" charset="0"/>
                          <a:ea typeface="Times New Roman"/>
                          <a:cs typeface="Times New Roman" pitchFamily="18" charset="0"/>
                        </a:rPr>
                        <a:t>́ </a:t>
                      </a:r>
                      <a:r>
                        <a:rPr lang="en-US" sz="1600" dirty="0" err="1">
                          <a:solidFill>
                            <a:schemeClr val="bg1"/>
                          </a:solidFill>
                          <a:latin typeface="Times New Roman" pitchFamily="18" charset="0"/>
                          <a:ea typeface="Times New Roman"/>
                          <a:cs typeface="Times New Roman" pitchFamily="18" charset="0"/>
                        </a:rPr>
                        <a:t>lớp</a:t>
                      </a:r>
                      <a:r>
                        <a:rPr lang="en-US" sz="1600" dirty="0">
                          <a:solidFill>
                            <a:schemeClr val="bg1"/>
                          </a:solidFill>
                          <a:latin typeface="Times New Roman" pitchFamily="18" charset="0"/>
                          <a:ea typeface="Times New Roman"/>
                          <a:cs typeface="Times New Roman" pitchFamily="18" charset="0"/>
                        </a:rPr>
                        <a:t> </a:t>
                      </a:r>
                      <a:r>
                        <a:rPr lang="en-US" sz="1600" dirty="0" err="1">
                          <a:solidFill>
                            <a:schemeClr val="bg1"/>
                          </a:solidFill>
                          <a:latin typeface="Times New Roman" pitchFamily="18" charset="0"/>
                          <a:ea typeface="Times New Roman"/>
                          <a:cs typeface="Times New Roman" pitchFamily="18" charset="0"/>
                        </a:rPr>
                        <a:t>dư</a:t>
                      </a:r>
                      <a:r>
                        <a:rPr lang="en-US" sz="1600" dirty="0">
                          <a:solidFill>
                            <a:schemeClr val="bg1"/>
                          </a:solidFill>
                          <a:latin typeface="Times New Roman" pitchFamily="18" charset="0"/>
                          <a:ea typeface="Times New Roman"/>
                          <a:cs typeface="Times New Roman" pitchFamily="18" charset="0"/>
                        </a:rPr>
                        <a:t>̣ </a:t>
                      </a:r>
                      <a:r>
                        <a:rPr lang="en-US" sz="1600" dirty="0" err="1">
                          <a:solidFill>
                            <a:schemeClr val="bg1"/>
                          </a:solidFill>
                          <a:latin typeface="Times New Roman" pitchFamily="18" charset="0"/>
                          <a:ea typeface="Times New Roman"/>
                          <a:cs typeface="Times New Roman" pitchFamily="18" charset="0"/>
                        </a:rPr>
                        <a:t>kiến</a:t>
                      </a:r>
                      <a:r>
                        <a:rPr lang="en-US" sz="1600" dirty="0">
                          <a:solidFill>
                            <a:schemeClr val="bg1"/>
                          </a:solidFill>
                          <a:latin typeface="Times New Roman" pitchFamily="18" charset="0"/>
                          <a:ea typeface="Times New Roman"/>
                          <a:cs typeface="Times New Roman" pitchFamily="18" charset="0"/>
                        </a:rPr>
                        <a:t> </a:t>
                      </a:r>
                      <a:r>
                        <a:rPr lang="en-US" sz="1600" dirty="0" err="1">
                          <a:solidFill>
                            <a:schemeClr val="bg1"/>
                          </a:solidFill>
                          <a:latin typeface="Times New Roman" pitchFamily="18" charset="0"/>
                          <a:ea typeface="Times New Roman"/>
                          <a:cs typeface="Times New Roman" pitchFamily="18" charset="0"/>
                        </a:rPr>
                        <a:t>của</a:t>
                      </a:r>
                      <a:r>
                        <a:rPr lang="en-US" sz="1600" dirty="0">
                          <a:solidFill>
                            <a:schemeClr val="bg1"/>
                          </a:solidFill>
                          <a:latin typeface="Times New Roman" pitchFamily="18" charset="0"/>
                          <a:ea typeface="Times New Roman"/>
                          <a:cs typeface="Times New Roman" pitchFamily="18" charset="0"/>
                        </a:rPr>
                        <a:t> </a:t>
                      </a:r>
                      <a:r>
                        <a:rPr lang="en-US" sz="1600" dirty="0" err="1">
                          <a:solidFill>
                            <a:schemeClr val="bg1"/>
                          </a:solidFill>
                          <a:latin typeface="Times New Roman" pitchFamily="18" charset="0"/>
                          <a:ea typeface="Times New Roman"/>
                          <a:cs typeface="Times New Roman" pitchFamily="18" charset="0"/>
                        </a:rPr>
                        <a:t>trường</a:t>
                      </a:r>
                      <a:endParaRPr lang="en-US" sz="16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spcAft>
                          <a:spcPts val="0"/>
                        </a:spcAft>
                      </a:pPr>
                      <a:r>
                        <a:rPr lang="en-US" sz="1600" dirty="0">
                          <a:solidFill>
                            <a:schemeClr val="bg1"/>
                          </a:solidFill>
                          <a:latin typeface="Times New Roman" pitchFamily="18" charset="0"/>
                          <a:ea typeface="Times New Roman"/>
                          <a:cs typeface="Times New Roman" pitchFamily="18" charset="0"/>
                        </a:rPr>
                        <a:t>12 </a:t>
                      </a:r>
                      <a:r>
                        <a:rPr lang="en-US" sz="1600" dirty="0" err="1">
                          <a:solidFill>
                            <a:schemeClr val="bg1"/>
                          </a:solidFill>
                          <a:latin typeface="Times New Roman" pitchFamily="18" charset="0"/>
                          <a:ea typeface="Times New Roman"/>
                          <a:cs typeface="Times New Roman" pitchFamily="18" charset="0"/>
                        </a:rPr>
                        <a:t>lớp</a:t>
                      </a:r>
                      <a:r>
                        <a:rPr lang="en-US" sz="1600" dirty="0">
                          <a:solidFill>
                            <a:schemeClr val="bg1"/>
                          </a:solidFill>
                          <a:latin typeface="Times New Roman" pitchFamily="18" charset="0"/>
                          <a:ea typeface="Times New Roman"/>
                          <a:cs typeface="Times New Roman" pitchFamily="18" charset="0"/>
                        </a:rPr>
                        <a:t> (3 </a:t>
                      </a:r>
                      <a:r>
                        <a:rPr lang="en-US" sz="1600" dirty="0" err="1">
                          <a:solidFill>
                            <a:schemeClr val="bg1"/>
                          </a:solidFill>
                          <a:latin typeface="Times New Roman" pitchFamily="18" charset="0"/>
                          <a:ea typeface="Times New Roman"/>
                          <a:cs typeface="Times New Roman" pitchFamily="18" charset="0"/>
                        </a:rPr>
                        <a:t>lớp</a:t>
                      </a:r>
                      <a:r>
                        <a:rPr lang="en-US" sz="1600" dirty="0">
                          <a:solidFill>
                            <a:schemeClr val="bg1"/>
                          </a:solidFill>
                          <a:latin typeface="Times New Roman" pitchFamily="18" charset="0"/>
                          <a:ea typeface="Times New Roman"/>
                          <a:cs typeface="Times New Roman" pitchFamily="18" charset="0"/>
                        </a:rPr>
                        <a:t> </a:t>
                      </a:r>
                      <a:r>
                        <a:rPr lang="en-US" sz="1600" dirty="0" err="1">
                          <a:solidFill>
                            <a:schemeClr val="bg1"/>
                          </a:solidFill>
                          <a:latin typeface="Times New Roman" pitchFamily="18" charset="0"/>
                          <a:ea typeface="Times New Roman"/>
                          <a:cs typeface="Times New Roman" pitchFamily="18" charset="0"/>
                        </a:rPr>
                        <a:t>mỗi</a:t>
                      </a:r>
                      <a:r>
                        <a:rPr lang="en-US" sz="1600" dirty="0">
                          <a:solidFill>
                            <a:schemeClr val="bg1"/>
                          </a:solidFill>
                          <a:latin typeface="Times New Roman" pitchFamily="18" charset="0"/>
                          <a:ea typeface="Times New Roman"/>
                          <a:cs typeface="Times New Roman" pitchFamily="18" charset="0"/>
                        </a:rPr>
                        <a:t> </a:t>
                      </a:r>
                      <a:r>
                        <a:rPr lang="en-US" sz="1600" dirty="0" err="1">
                          <a:solidFill>
                            <a:schemeClr val="bg1"/>
                          </a:solidFill>
                          <a:latin typeface="Times New Roman" pitchFamily="18" charset="0"/>
                          <a:ea typeface="Times New Roman"/>
                          <a:cs typeface="Times New Roman" pitchFamily="18" charset="0"/>
                        </a:rPr>
                        <a:t>khối</a:t>
                      </a:r>
                      <a:r>
                        <a:rPr lang="en-US" sz="1600" dirty="0">
                          <a:solidFill>
                            <a:schemeClr val="bg1"/>
                          </a:solidFill>
                          <a:latin typeface="Times New Roman" pitchFamily="18" charset="0"/>
                          <a:ea typeface="Times New Roman"/>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spcAft>
                          <a:spcPts val="0"/>
                        </a:spcAft>
                      </a:pPr>
                      <a:r>
                        <a:rPr lang="en-US" sz="1600" dirty="0">
                          <a:solidFill>
                            <a:schemeClr val="bg1"/>
                          </a:solidFill>
                          <a:latin typeface="Times New Roman" pitchFamily="18" charset="0"/>
                          <a:ea typeface="Times New Roman"/>
                          <a:cs typeface="Times New Roman" pitchFamily="18" charset="0"/>
                        </a:rPr>
                        <a:t>16 </a:t>
                      </a:r>
                      <a:r>
                        <a:rPr lang="en-US" sz="1600" dirty="0" err="1">
                          <a:solidFill>
                            <a:schemeClr val="bg1"/>
                          </a:solidFill>
                          <a:latin typeface="Times New Roman" pitchFamily="18" charset="0"/>
                          <a:ea typeface="Times New Roman"/>
                          <a:cs typeface="Times New Roman" pitchFamily="18" charset="0"/>
                        </a:rPr>
                        <a:t>lớp</a:t>
                      </a:r>
                      <a:r>
                        <a:rPr lang="en-US" sz="1600" dirty="0">
                          <a:solidFill>
                            <a:schemeClr val="bg1"/>
                          </a:solidFill>
                          <a:latin typeface="Times New Roman" pitchFamily="18" charset="0"/>
                          <a:ea typeface="Times New Roman"/>
                          <a:cs typeface="Times New Roman" pitchFamily="18" charset="0"/>
                        </a:rPr>
                        <a:t> (4 </a:t>
                      </a:r>
                      <a:r>
                        <a:rPr lang="en-US" sz="1600" dirty="0" err="1">
                          <a:solidFill>
                            <a:schemeClr val="bg1"/>
                          </a:solidFill>
                          <a:latin typeface="Times New Roman" pitchFamily="18" charset="0"/>
                          <a:ea typeface="Times New Roman"/>
                          <a:cs typeface="Times New Roman" pitchFamily="18" charset="0"/>
                        </a:rPr>
                        <a:t>lớp</a:t>
                      </a:r>
                      <a:r>
                        <a:rPr lang="en-US" sz="1600" dirty="0">
                          <a:solidFill>
                            <a:schemeClr val="bg1"/>
                          </a:solidFill>
                          <a:latin typeface="Times New Roman" pitchFamily="18" charset="0"/>
                          <a:ea typeface="Times New Roman"/>
                          <a:cs typeface="Times New Roman" pitchFamily="18" charset="0"/>
                        </a:rPr>
                        <a:t> </a:t>
                      </a:r>
                      <a:r>
                        <a:rPr lang="en-US" sz="1600" dirty="0" err="1">
                          <a:solidFill>
                            <a:schemeClr val="bg1"/>
                          </a:solidFill>
                          <a:latin typeface="Times New Roman" pitchFamily="18" charset="0"/>
                          <a:ea typeface="Times New Roman"/>
                          <a:cs typeface="Times New Roman" pitchFamily="18" charset="0"/>
                        </a:rPr>
                        <a:t>mỗi</a:t>
                      </a:r>
                      <a:r>
                        <a:rPr lang="en-US" sz="1600" dirty="0">
                          <a:solidFill>
                            <a:schemeClr val="bg1"/>
                          </a:solidFill>
                          <a:latin typeface="Times New Roman" pitchFamily="18" charset="0"/>
                          <a:ea typeface="Times New Roman"/>
                          <a:cs typeface="Times New Roman" pitchFamily="18" charset="0"/>
                        </a:rPr>
                        <a:t> </a:t>
                      </a:r>
                      <a:r>
                        <a:rPr lang="en-US" sz="1600" dirty="0" err="1">
                          <a:solidFill>
                            <a:schemeClr val="bg1"/>
                          </a:solidFill>
                          <a:latin typeface="Times New Roman" pitchFamily="18" charset="0"/>
                          <a:ea typeface="Times New Roman"/>
                          <a:cs typeface="Times New Roman" pitchFamily="18" charset="0"/>
                        </a:rPr>
                        <a:t>khối</a:t>
                      </a:r>
                      <a:r>
                        <a:rPr lang="en-US" sz="1600" dirty="0">
                          <a:solidFill>
                            <a:schemeClr val="bg1"/>
                          </a:solidFill>
                          <a:latin typeface="Times New Roman" pitchFamily="18" charset="0"/>
                          <a:ea typeface="Times New Roman"/>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spcAft>
                          <a:spcPts val="0"/>
                        </a:spcAft>
                      </a:pPr>
                      <a:r>
                        <a:rPr lang="en-US" sz="1600" dirty="0">
                          <a:solidFill>
                            <a:schemeClr val="bg1"/>
                          </a:solidFill>
                          <a:latin typeface="Times New Roman" pitchFamily="18" charset="0"/>
                          <a:ea typeface="Times New Roman"/>
                          <a:cs typeface="Times New Roman" pitchFamily="18" charset="0"/>
                        </a:rPr>
                        <a:t>20 </a:t>
                      </a:r>
                      <a:r>
                        <a:rPr lang="en-US" sz="1600" dirty="0" err="1">
                          <a:solidFill>
                            <a:schemeClr val="bg1"/>
                          </a:solidFill>
                          <a:latin typeface="Times New Roman" pitchFamily="18" charset="0"/>
                          <a:ea typeface="Times New Roman"/>
                          <a:cs typeface="Times New Roman" pitchFamily="18" charset="0"/>
                        </a:rPr>
                        <a:t>lớp</a:t>
                      </a:r>
                      <a:r>
                        <a:rPr lang="en-US" sz="1600" dirty="0">
                          <a:solidFill>
                            <a:schemeClr val="bg1"/>
                          </a:solidFill>
                          <a:latin typeface="Times New Roman" pitchFamily="18" charset="0"/>
                          <a:ea typeface="Times New Roman"/>
                          <a:cs typeface="Times New Roman" pitchFamily="18" charset="0"/>
                        </a:rPr>
                        <a:t> (5 </a:t>
                      </a:r>
                      <a:r>
                        <a:rPr lang="en-US" sz="1600" dirty="0" err="1">
                          <a:solidFill>
                            <a:schemeClr val="bg1"/>
                          </a:solidFill>
                          <a:latin typeface="Times New Roman" pitchFamily="18" charset="0"/>
                          <a:ea typeface="Times New Roman"/>
                          <a:cs typeface="Times New Roman" pitchFamily="18" charset="0"/>
                        </a:rPr>
                        <a:t>lớp</a:t>
                      </a:r>
                      <a:r>
                        <a:rPr lang="en-US" sz="1600" dirty="0">
                          <a:solidFill>
                            <a:schemeClr val="bg1"/>
                          </a:solidFill>
                          <a:latin typeface="Times New Roman" pitchFamily="18" charset="0"/>
                          <a:ea typeface="Times New Roman"/>
                          <a:cs typeface="Times New Roman" pitchFamily="18" charset="0"/>
                        </a:rPr>
                        <a:t> </a:t>
                      </a:r>
                      <a:r>
                        <a:rPr lang="en-US" sz="1600" dirty="0" err="1">
                          <a:solidFill>
                            <a:schemeClr val="bg1"/>
                          </a:solidFill>
                          <a:latin typeface="Times New Roman" pitchFamily="18" charset="0"/>
                          <a:ea typeface="Times New Roman"/>
                          <a:cs typeface="Times New Roman" pitchFamily="18" charset="0"/>
                        </a:rPr>
                        <a:t>mỗi</a:t>
                      </a:r>
                      <a:r>
                        <a:rPr lang="en-US" sz="1600" dirty="0">
                          <a:solidFill>
                            <a:schemeClr val="bg1"/>
                          </a:solidFill>
                          <a:latin typeface="Times New Roman" pitchFamily="18" charset="0"/>
                          <a:ea typeface="Times New Roman"/>
                          <a:cs typeface="Times New Roman" pitchFamily="18" charset="0"/>
                        </a:rPr>
                        <a:t> </a:t>
                      </a:r>
                      <a:r>
                        <a:rPr lang="en-US" sz="1600" dirty="0" err="1">
                          <a:solidFill>
                            <a:schemeClr val="bg1"/>
                          </a:solidFill>
                          <a:latin typeface="Times New Roman" pitchFamily="18" charset="0"/>
                          <a:ea typeface="Times New Roman"/>
                          <a:cs typeface="Times New Roman" pitchFamily="18" charset="0"/>
                        </a:rPr>
                        <a:t>khối</a:t>
                      </a:r>
                      <a:r>
                        <a:rPr lang="en-US" sz="1600" dirty="0">
                          <a:solidFill>
                            <a:schemeClr val="bg1"/>
                          </a:solidFill>
                          <a:latin typeface="Times New Roman" pitchFamily="18" charset="0"/>
                          <a:ea typeface="Times New Roman"/>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spcAft>
                          <a:spcPts val="0"/>
                        </a:spcAft>
                      </a:pPr>
                      <a:r>
                        <a:rPr lang="en-US" sz="1600" dirty="0">
                          <a:solidFill>
                            <a:schemeClr val="bg1"/>
                          </a:solidFill>
                          <a:latin typeface="Times New Roman" pitchFamily="18" charset="0"/>
                          <a:ea typeface="Times New Roman"/>
                          <a:cs typeface="Times New Roman" pitchFamily="18" charset="0"/>
                        </a:rPr>
                        <a:t>24 </a:t>
                      </a:r>
                      <a:r>
                        <a:rPr lang="en-US" sz="1600" dirty="0" err="1">
                          <a:solidFill>
                            <a:schemeClr val="bg1"/>
                          </a:solidFill>
                          <a:latin typeface="Times New Roman" pitchFamily="18" charset="0"/>
                          <a:ea typeface="Times New Roman"/>
                          <a:cs typeface="Times New Roman" pitchFamily="18" charset="0"/>
                        </a:rPr>
                        <a:t>lớp</a:t>
                      </a:r>
                      <a:r>
                        <a:rPr lang="en-US" sz="1600" dirty="0">
                          <a:solidFill>
                            <a:schemeClr val="bg1"/>
                          </a:solidFill>
                          <a:latin typeface="Times New Roman" pitchFamily="18" charset="0"/>
                          <a:ea typeface="Times New Roman"/>
                          <a:cs typeface="Times New Roman" pitchFamily="18" charset="0"/>
                        </a:rPr>
                        <a:t> (6 </a:t>
                      </a:r>
                      <a:r>
                        <a:rPr lang="en-US" sz="1600" dirty="0" err="1">
                          <a:solidFill>
                            <a:schemeClr val="bg1"/>
                          </a:solidFill>
                          <a:latin typeface="Times New Roman" pitchFamily="18" charset="0"/>
                          <a:ea typeface="Times New Roman"/>
                          <a:cs typeface="Times New Roman" pitchFamily="18" charset="0"/>
                        </a:rPr>
                        <a:t>lớp</a:t>
                      </a:r>
                      <a:r>
                        <a:rPr lang="en-US" sz="1600" dirty="0">
                          <a:solidFill>
                            <a:schemeClr val="bg1"/>
                          </a:solidFill>
                          <a:latin typeface="Times New Roman" pitchFamily="18" charset="0"/>
                          <a:ea typeface="Times New Roman"/>
                          <a:cs typeface="Times New Roman" pitchFamily="18" charset="0"/>
                        </a:rPr>
                        <a:t> </a:t>
                      </a:r>
                      <a:r>
                        <a:rPr lang="en-US" sz="1600" dirty="0" err="1">
                          <a:solidFill>
                            <a:schemeClr val="bg1"/>
                          </a:solidFill>
                          <a:latin typeface="Times New Roman" pitchFamily="18" charset="0"/>
                          <a:ea typeface="Times New Roman"/>
                          <a:cs typeface="Times New Roman" pitchFamily="18" charset="0"/>
                        </a:rPr>
                        <a:t>mỗi</a:t>
                      </a:r>
                      <a:r>
                        <a:rPr lang="en-US" sz="1600" dirty="0">
                          <a:solidFill>
                            <a:schemeClr val="bg1"/>
                          </a:solidFill>
                          <a:latin typeface="Times New Roman" pitchFamily="18" charset="0"/>
                          <a:ea typeface="Times New Roman"/>
                          <a:cs typeface="Times New Roman" pitchFamily="18" charset="0"/>
                        </a:rPr>
                        <a:t> </a:t>
                      </a:r>
                      <a:r>
                        <a:rPr lang="en-US" sz="1600" dirty="0" err="1">
                          <a:solidFill>
                            <a:schemeClr val="bg1"/>
                          </a:solidFill>
                          <a:latin typeface="Times New Roman" pitchFamily="18" charset="0"/>
                          <a:ea typeface="Times New Roman"/>
                          <a:cs typeface="Times New Roman" pitchFamily="18" charset="0"/>
                        </a:rPr>
                        <a:t>khối</a:t>
                      </a:r>
                      <a:r>
                        <a:rPr lang="en-US" sz="1600" dirty="0">
                          <a:solidFill>
                            <a:schemeClr val="bg1"/>
                          </a:solidFill>
                          <a:latin typeface="Times New Roman" pitchFamily="18" charset="0"/>
                          <a:ea typeface="Times New Roman"/>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1"/>
                  </a:ext>
                </a:extLst>
              </a:tr>
              <a:tr h="0">
                <a:tc>
                  <a:txBody>
                    <a:bodyPr/>
                    <a:lstStyle/>
                    <a:p>
                      <a:pPr algn="ctr">
                        <a:spcAft>
                          <a:spcPts val="0"/>
                        </a:spcAft>
                      </a:pPr>
                      <a:r>
                        <a:rPr lang="en-US" sz="1800" dirty="0" err="1">
                          <a:solidFill>
                            <a:schemeClr val="bg1"/>
                          </a:solidFill>
                          <a:latin typeface="Times New Roman" pitchFamily="18" charset="0"/>
                          <a:ea typeface="Times New Roman"/>
                          <a:cs typeface="Times New Roman" pitchFamily="18" charset="0"/>
                        </a:rPr>
                        <a:t>Sô</a:t>
                      </a:r>
                      <a:r>
                        <a:rPr lang="en-US" sz="1800" dirty="0">
                          <a:solidFill>
                            <a:schemeClr val="bg1"/>
                          </a:solidFill>
                          <a:latin typeface="Times New Roman" pitchFamily="18" charset="0"/>
                          <a:ea typeface="Times New Roman"/>
                          <a:cs typeface="Times New Roman" pitchFamily="18" charset="0"/>
                        </a:rPr>
                        <a:t>́ </a:t>
                      </a:r>
                      <a:r>
                        <a:rPr lang="en-US" sz="1800" dirty="0" err="1">
                          <a:solidFill>
                            <a:schemeClr val="bg1"/>
                          </a:solidFill>
                          <a:latin typeface="Times New Roman" pitchFamily="18" charset="0"/>
                          <a:ea typeface="Times New Roman"/>
                          <a:cs typeface="Times New Roman" pitchFamily="18" charset="0"/>
                        </a:rPr>
                        <a:t>chu</a:t>
                      </a:r>
                      <a:r>
                        <a:rPr lang="en-US" sz="1800" dirty="0">
                          <a:solidFill>
                            <a:schemeClr val="bg1"/>
                          </a:solidFill>
                          <a:latin typeface="Times New Roman" pitchFamily="18" charset="0"/>
                          <a:ea typeface="Times New Roman"/>
                          <a:cs typeface="Times New Roman" pitchFamily="18" charset="0"/>
                        </a:rPr>
                        <a:t>̉ </a:t>
                      </a:r>
                      <a:r>
                        <a:rPr lang="en-US" sz="1800" dirty="0" err="1">
                          <a:solidFill>
                            <a:schemeClr val="bg1"/>
                          </a:solidFill>
                          <a:latin typeface="Times New Roman" pitchFamily="18" charset="0"/>
                          <a:ea typeface="Times New Roman"/>
                          <a:cs typeface="Times New Roman" pitchFamily="18" charset="0"/>
                        </a:rPr>
                        <a:t>đê</a:t>
                      </a:r>
                      <a:r>
                        <a:rPr lang="en-US" sz="1800" dirty="0">
                          <a:solidFill>
                            <a:schemeClr val="bg1"/>
                          </a:solidFill>
                          <a:latin typeface="Times New Roman" pitchFamily="18" charset="0"/>
                          <a:ea typeface="Times New Roman"/>
                          <a:cs typeface="Times New Roman" pitchFamily="18" charset="0"/>
                        </a:rPr>
                        <a:t>̀ HĐTNST có </a:t>
                      </a:r>
                      <a:r>
                        <a:rPr lang="en-US" sz="1800" dirty="0" err="1">
                          <a:solidFill>
                            <a:schemeClr val="bg1"/>
                          </a:solidFill>
                          <a:latin typeface="Times New Roman" pitchFamily="18" charset="0"/>
                          <a:ea typeface="Times New Roman"/>
                          <a:cs typeface="Times New Roman" pitchFamily="18" charset="0"/>
                        </a:rPr>
                        <a:t>thê</a:t>
                      </a:r>
                      <a:r>
                        <a:rPr lang="en-US" sz="1800" dirty="0">
                          <a:solidFill>
                            <a:schemeClr val="bg1"/>
                          </a:solidFill>
                          <a:latin typeface="Times New Roman" pitchFamily="18" charset="0"/>
                          <a:ea typeface="Times New Roman"/>
                          <a:cs typeface="Times New Roman" pitchFamily="18" charset="0"/>
                        </a:rPr>
                        <a:t>̉ </a:t>
                      </a:r>
                      <a:r>
                        <a:rPr lang="en-US" sz="1800" dirty="0" err="1">
                          <a:solidFill>
                            <a:schemeClr val="bg1"/>
                          </a:solidFill>
                          <a:latin typeface="Times New Roman" pitchFamily="18" charset="0"/>
                          <a:ea typeface="Times New Roman"/>
                          <a:cs typeface="Times New Roman" pitchFamily="18" charset="0"/>
                        </a:rPr>
                        <a:t>tô</a:t>
                      </a:r>
                      <a:r>
                        <a:rPr lang="en-US" sz="1800" dirty="0">
                          <a:solidFill>
                            <a:schemeClr val="bg1"/>
                          </a:solidFill>
                          <a:latin typeface="Times New Roman" pitchFamily="18" charset="0"/>
                          <a:ea typeface="Times New Roman"/>
                          <a:cs typeface="Times New Roman" pitchFamily="18" charset="0"/>
                        </a:rPr>
                        <a:t>̉ </a:t>
                      </a:r>
                      <a:r>
                        <a:rPr lang="en-US" sz="1800" dirty="0" err="1">
                          <a:solidFill>
                            <a:schemeClr val="bg1"/>
                          </a:solidFill>
                          <a:latin typeface="Times New Roman" pitchFamily="18" charset="0"/>
                          <a:ea typeface="Times New Roman"/>
                          <a:cs typeface="Times New Roman" pitchFamily="18" charset="0"/>
                        </a:rPr>
                        <a:t>chức</a:t>
                      </a:r>
                      <a:r>
                        <a:rPr lang="en-US" sz="1800" dirty="0">
                          <a:solidFill>
                            <a:schemeClr val="bg1"/>
                          </a:solidFill>
                          <a:latin typeface="Times New Roman" pitchFamily="18" charset="0"/>
                          <a:ea typeface="Times New Roman"/>
                          <a:cs typeface="Times New Roman" pitchFamily="18" charset="0"/>
                        </a:rPr>
                        <a:t> </a:t>
                      </a:r>
                      <a:r>
                        <a:rPr lang="en-US" sz="1800" dirty="0" err="1">
                          <a:solidFill>
                            <a:schemeClr val="bg1"/>
                          </a:solidFill>
                          <a:latin typeface="Times New Roman" pitchFamily="18" charset="0"/>
                          <a:ea typeface="Times New Roman"/>
                          <a:cs typeface="Times New Roman" pitchFamily="18" charset="0"/>
                        </a:rPr>
                        <a:t>theo</a:t>
                      </a:r>
                      <a:r>
                        <a:rPr lang="en-US" sz="1800" dirty="0">
                          <a:solidFill>
                            <a:schemeClr val="bg1"/>
                          </a:solidFill>
                          <a:latin typeface="Times New Roman" pitchFamily="18" charset="0"/>
                          <a:ea typeface="Times New Roman"/>
                          <a:cs typeface="Times New Roman" pitchFamily="18" charset="0"/>
                        </a:rPr>
                        <a:t> </a:t>
                      </a:r>
                      <a:r>
                        <a:rPr lang="en-US" sz="1800" dirty="0" err="1">
                          <a:solidFill>
                            <a:schemeClr val="bg1"/>
                          </a:solidFill>
                          <a:latin typeface="Times New Roman" pitchFamily="18" charset="0"/>
                          <a:ea typeface="Times New Roman"/>
                          <a:cs typeface="Times New Roman" pitchFamily="18" charset="0"/>
                        </a:rPr>
                        <a:t>môn</a:t>
                      </a:r>
                      <a:r>
                        <a:rPr lang="en-US" sz="1800" dirty="0">
                          <a:solidFill>
                            <a:schemeClr val="bg1"/>
                          </a:solidFill>
                          <a:latin typeface="Times New Roman" pitchFamily="18" charset="0"/>
                          <a:ea typeface="Times New Roman"/>
                          <a:cs typeface="Times New Roman" pitchFamily="18" charset="0"/>
                        </a:rPr>
                        <a:t> </a:t>
                      </a:r>
                      <a:r>
                        <a:rPr lang="en-US" sz="1800" dirty="0" err="1">
                          <a:solidFill>
                            <a:schemeClr val="bg1"/>
                          </a:solidFill>
                          <a:latin typeface="Times New Roman" pitchFamily="18" charset="0"/>
                          <a:ea typeface="Times New Roman"/>
                          <a:cs typeface="Times New Roman" pitchFamily="18" charset="0"/>
                        </a:rPr>
                        <a:t>học</a:t>
                      </a:r>
                      <a:r>
                        <a:rPr lang="en-US" sz="1800" dirty="0">
                          <a:solidFill>
                            <a:schemeClr val="bg1"/>
                          </a:solidFill>
                          <a:latin typeface="Times New Roman" pitchFamily="18" charset="0"/>
                          <a:ea typeface="Times New Roman"/>
                          <a:cs typeface="Times New Roman" pitchFamily="18" charset="0"/>
                        </a:rPr>
                        <a:t> </a:t>
                      </a:r>
                      <a:r>
                        <a:rPr lang="en-US" sz="1800" dirty="0" err="1">
                          <a:solidFill>
                            <a:schemeClr val="bg1"/>
                          </a:solidFill>
                          <a:latin typeface="Times New Roman" pitchFamily="18" charset="0"/>
                          <a:ea typeface="Times New Roman"/>
                          <a:cs typeface="Times New Roman" pitchFamily="18" charset="0"/>
                        </a:rPr>
                        <a:t>trong</a:t>
                      </a:r>
                      <a:r>
                        <a:rPr lang="en-US" sz="1800" dirty="0">
                          <a:solidFill>
                            <a:schemeClr val="bg1"/>
                          </a:solidFill>
                          <a:latin typeface="Times New Roman" pitchFamily="18" charset="0"/>
                          <a:ea typeface="Times New Roman"/>
                          <a:cs typeface="Times New Roman" pitchFamily="18" charset="0"/>
                        </a:rPr>
                        <a:t> 1 </a:t>
                      </a:r>
                      <a:r>
                        <a:rPr lang="en-US" sz="1800" dirty="0" err="1">
                          <a:solidFill>
                            <a:schemeClr val="bg1"/>
                          </a:solidFill>
                          <a:latin typeface="Times New Roman" pitchFamily="18" charset="0"/>
                          <a:ea typeface="Times New Roman"/>
                          <a:cs typeface="Times New Roman" pitchFamily="18" charset="0"/>
                        </a:rPr>
                        <a:t>năm</a:t>
                      </a:r>
                      <a:endParaRPr lang="en-US" sz="1800" dirty="0">
                        <a:solidFill>
                          <a:schemeClr val="bg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spcAft>
                          <a:spcPts val="0"/>
                        </a:spcAft>
                      </a:pPr>
                      <a:r>
                        <a:rPr lang="en-US" sz="1800" b="1" dirty="0">
                          <a:solidFill>
                            <a:schemeClr val="bg1"/>
                          </a:solidFill>
                          <a:latin typeface="Times New Roman" pitchFamily="18" charset="0"/>
                          <a:ea typeface="Times New Roman"/>
                          <a:cs typeface="Times New Roman" pitchFamily="18" charset="0"/>
                        </a:rPr>
                        <a:t>216</a:t>
                      </a:r>
                      <a:endParaRPr lang="en-US" sz="180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spcAft>
                          <a:spcPts val="0"/>
                        </a:spcAft>
                      </a:pPr>
                      <a:r>
                        <a:rPr lang="en-US" sz="1800" b="1" dirty="0">
                          <a:solidFill>
                            <a:schemeClr val="bg1"/>
                          </a:solidFill>
                          <a:latin typeface="Times New Roman" pitchFamily="18" charset="0"/>
                          <a:ea typeface="Times New Roman"/>
                          <a:cs typeface="Times New Roman" pitchFamily="18" charset="0"/>
                        </a:rPr>
                        <a:t>288</a:t>
                      </a:r>
                      <a:endParaRPr lang="en-US" sz="180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spcAft>
                          <a:spcPts val="0"/>
                        </a:spcAft>
                      </a:pPr>
                      <a:r>
                        <a:rPr lang="en-US" sz="1800" b="1" dirty="0">
                          <a:solidFill>
                            <a:schemeClr val="bg1"/>
                          </a:solidFill>
                          <a:latin typeface="Times New Roman" pitchFamily="18" charset="0"/>
                          <a:ea typeface="Times New Roman"/>
                          <a:cs typeface="Times New Roman" pitchFamily="18" charset="0"/>
                        </a:rPr>
                        <a:t>360</a:t>
                      </a:r>
                      <a:endParaRPr lang="en-US" sz="180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spcAft>
                          <a:spcPts val="0"/>
                        </a:spcAft>
                      </a:pPr>
                      <a:r>
                        <a:rPr lang="en-US" sz="1800" b="1" dirty="0">
                          <a:solidFill>
                            <a:schemeClr val="bg1"/>
                          </a:solidFill>
                          <a:latin typeface="Times New Roman" pitchFamily="18" charset="0"/>
                          <a:ea typeface="Times New Roman"/>
                          <a:cs typeface="Times New Roman" pitchFamily="18" charset="0"/>
                        </a:rPr>
                        <a:t>432</a:t>
                      </a:r>
                      <a:endParaRPr lang="en-US" sz="1800" dirty="0">
                        <a:solidFill>
                          <a:schemeClr val="bg1"/>
                        </a:solidFill>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820267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E721C0-1E85-41FC-946E-CBA03CD7D6E1}" type="slidenum">
              <a:rPr lang="en-US" smtClean="0"/>
              <a:pPr/>
              <a:t>59</a:t>
            </a:fld>
            <a:endParaRPr lang="en-US"/>
          </a:p>
        </p:txBody>
      </p:sp>
      <p:grpSp>
        <p:nvGrpSpPr>
          <p:cNvPr id="2" name="Group 2"/>
          <p:cNvGrpSpPr>
            <a:grpSpLocks/>
          </p:cNvGrpSpPr>
          <p:nvPr/>
        </p:nvGrpSpPr>
        <p:grpSpPr bwMode="auto">
          <a:xfrm>
            <a:off x="0" y="0"/>
            <a:ext cx="9144000" cy="6858000"/>
            <a:chOff x="1242" y="3075"/>
            <a:chExt cx="9680" cy="7193"/>
          </a:xfrm>
        </p:grpSpPr>
        <p:cxnSp>
          <p:nvCxnSpPr>
            <p:cNvPr id="1027" name="AutoShape 3"/>
            <p:cNvCxnSpPr>
              <a:cxnSpLocks noChangeShapeType="1"/>
            </p:cNvCxnSpPr>
            <p:nvPr/>
          </p:nvCxnSpPr>
          <p:spPr bwMode="auto">
            <a:xfrm flipV="1">
              <a:off x="2428" y="5073"/>
              <a:ext cx="191" cy="370"/>
            </a:xfrm>
            <a:prstGeom prst="straightConnector1">
              <a:avLst/>
            </a:prstGeom>
            <a:noFill/>
            <a:ln w="38100">
              <a:solidFill>
                <a:srgbClr val="FF0000"/>
              </a:solidFill>
              <a:round/>
              <a:headEnd/>
              <a:tailEnd type="triangle" w="lg" len="lg"/>
            </a:ln>
          </p:spPr>
        </p:cxnSp>
        <p:cxnSp>
          <p:nvCxnSpPr>
            <p:cNvPr id="1028" name="AutoShape 4"/>
            <p:cNvCxnSpPr>
              <a:cxnSpLocks noChangeShapeType="1"/>
            </p:cNvCxnSpPr>
            <p:nvPr/>
          </p:nvCxnSpPr>
          <p:spPr bwMode="auto">
            <a:xfrm flipV="1">
              <a:off x="4032" y="3548"/>
              <a:ext cx="409" cy="200"/>
            </a:xfrm>
            <a:prstGeom prst="straightConnector1">
              <a:avLst/>
            </a:prstGeom>
            <a:noFill/>
            <a:ln w="38100">
              <a:solidFill>
                <a:srgbClr val="FF0000"/>
              </a:solidFill>
              <a:round/>
              <a:headEnd/>
              <a:tailEnd type="triangle" w="lg" len="lg"/>
            </a:ln>
          </p:spPr>
        </p:cxnSp>
        <p:cxnSp>
          <p:nvCxnSpPr>
            <p:cNvPr id="1029" name="AutoShape 5"/>
            <p:cNvCxnSpPr>
              <a:cxnSpLocks noChangeShapeType="1"/>
            </p:cNvCxnSpPr>
            <p:nvPr/>
          </p:nvCxnSpPr>
          <p:spPr bwMode="auto">
            <a:xfrm>
              <a:off x="7128" y="3873"/>
              <a:ext cx="409" cy="237"/>
            </a:xfrm>
            <a:prstGeom prst="straightConnector1">
              <a:avLst/>
            </a:prstGeom>
            <a:noFill/>
            <a:ln w="38100">
              <a:solidFill>
                <a:srgbClr val="FF0000"/>
              </a:solidFill>
              <a:round/>
              <a:headEnd/>
              <a:tailEnd type="triangle" w="lg" len="lg"/>
            </a:ln>
          </p:spPr>
        </p:cxnSp>
        <p:cxnSp>
          <p:nvCxnSpPr>
            <p:cNvPr id="1030" name="AutoShape 6"/>
            <p:cNvCxnSpPr>
              <a:cxnSpLocks noChangeShapeType="1"/>
            </p:cNvCxnSpPr>
            <p:nvPr/>
          </p:nvCxnSpPr>
          <p:spPr bwMode="auto">
            <a:xfrm>
              <a:off x="8436" y="5365"/>
              <a:ext cx="167" cy="368"/>
            </a:xfrm>
            <a:prstGeom prst="straightConnector1">
              <a:avLst/>
            </a:prstGeom>
            <a:noFill/>
            <a:ln w="38100">
              <a:solidFill>
                <a:srgbClr val="FF0000"/>
              </a:solidFill>
              <a:round/>
              <a:headEnd/>
              <a:tailEnd type="triangle" w="lg" len="lg"/>
            </a:ln>
          </p:spPr>
        </p:cxnSp>
        <p:cxnSp>
          <p:nvCxnSpPr>
            <p:cNvPr id="1031" name="AutoShape 7"/>
            <p:cNvCxnSpPr>
              <a:cxnSpLocks noChangeShapeType="1"/>
            </p:cNvCxnSpPr>
            <p:nvPr/>
          </p:nvCxnSpPr>
          <p:spPr bwMode="auto">
            <a:xfrm>
              <a:off x="2202" y="6843"/>
              <a:ext cx="49" cy="411"/>
            </a:xfrm>
            <a:prstGeom prst="straightConnector1">
              <a:avLst/>
            </a:prstGeom>
            <a:noFill/>
            <a:ln w="38100">
              <a:solidFill>
                <a:srgbClr val="FF0000"/>
              </a:solidFill>
              <a:round/>
              <a:headEnd/>
              <a:tailEnd type="triangle" w="lg" len="lg"/>
            </a:ln>
          </p:spPr>
        </p:cxnSp>
        <p:cxnSp>
          <p:nvCxnSpPr>
            <p:cNvPr id="1032" name="AutoShape 8"/>
            <p:cNvCxnSpPr>
              <a:cxnSpLocks noChangeShapeType="1"/>
            </p:cNvCxnSpPr>
            <p:nvPr/>
          </p:nvCxnSpPr>
          <p:spPr bwMode="auto">
            <a:xfrm>
              <a:off x="3926" y="9564"/>
              <a:ext cx="419" cy="142"/>
            </a:xfrm>
            <a:prstGeom prst="straightConnector1">
              <a:avLst/>
            </a:prstGeom>
            <a:noFill/>
            <a:ln w="38100">
              <a:solidFill>
                <a:srgbClr val="FF0000"/>
              </a:solidFill>
              <a:round/>
              <a:headEnd/>
              <a:tailEnd type="triangle" w="lg" len="lg"/>
            </a:ln>
          </p:spPr>
        </p:cxnSp>
        <p:cxnSp>
          <p:nvCxnSpPr>
            <p:cNvPr id="1033" name="AutoShape 9"/>
            <p:cNvCxnSpPr>
              <a:cxnSpLocks noChangeShapeType="1"/>
            </p:cNvCxnSpPr>
            <p:nvPr/>
          </p:nvCxnSpPr>
          <p:spPr bwMode="auto">
            <a:xfrm flipV="1">
              <a:off x="7866" y="8660"/>
              <a:ext cx="199" cy="223"/>
            </a:xfrm>
            <a:prstGeom prst="straightConnector1">
              <a:avLst/>
            </a:prstGeom>
            <a:noFill/>
            <a:ln w="38100">
              <a:solidFill>
                <a:srgbClr val="FF0000"/>
              </a:solidFill>
              <a:round/>
              <a:headEnd/>
              <a:tailEnd type="triangle" w="lg" len="lg"/>
            </a:ln>
          </p:spPr>
        </p:cxnSp>
        <p:cxnSp>
          <p:nvCxnSpPr>
            <p:cNvPr id="1034" name="AutoShape 10"/>
            <p:cNvCxnSpPr>
              <a:cxnSpLocks noChangeShapeType="1"/>
            </p:cNvCxnSpPr>
            <p:nvPr/>
          </p:nvCxnSpPr>
          <p:spPr bwMode="auto">
            <a:xfrm flipV="1">
              <a:off x="8694" y="6843"/>
              <a:ext cx="1" cy="397"/>
            </a:xfrm>
            <a:prstGeom prst="straightConnector1">
              <a:avLst/>
            </a:prstGeom>
            <a:noFill/>
            <a:ln w="38100">
              <a:solidFill>
                <a:srgbClr val="FF0000"/>
              </a:solidFill>
              <a:round/>
              <a:headEnd/>
              <a:tailEnd type="triangle" w="lg" len="lg"/>
            </a:ln>
          </p:spPr>
        </p:cxnSp>
        <p:sp>
          <p:nvSpPr>
            <p:cNvPr id="1035" name="Oval 11"/>
            <p:cNvSpPr>
              <a:spLocks noChangeArrowheads="1"/>
            </p:cNvSpPr>
            <p:nvPr/>
          </p:nvSpPr>
          <p:spPr bwMode="auto">
            <a:xfrm>
              <a:off x="2202" y="3406"/>
              <a:ext cx="6520" cy="6520"/>
            </a:xfrm>
            <a:prstGeom prst="ellipse">
              <a:avLst/>
            </a:prstGeom>
            <a:noFill/>
            <a:ln w="38100">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1036" name="Rectangle 12"/>
            <p:cNvSpPr>
              <a:spLocks noChangeArrowheads="1"/>
            </p:cNvSpPr>
            <p:nvPr/>
          </p:nvSpPr>
          <p:spPr bwMode="auto">
            <a:xfrm>
              <a:off x="1613" y="5496"/>
              <a:ext cx="1267" cy="1344"/>
            </a:xfrm>
            <a:prstGeom prst="rect">
              <a:avLst/>
            </a:prstGeom>
            <a:solidFill>
              <a:srgbClr val="FFFF00"/>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Hoạt động trải nghiệm sáng tạo</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37" name="Oval 13"/>
            <p:cNvSpPr>
              <a:spLocks noChangeArrowheads="1"/>
            </p:cNvSpPr>
            <p:nvPr/>
          </p:nvSpPr>
          <p:spPr bwMode="auto">
            <a:xfrm>
              <a:off x="2060" y="3873"/>
              <a:ext cx="1958" cy="987"/>
            </a:xfrm>
            <a:prstGeom prst="ellipse">
              <a:avLst/>
            </a:prstGeom>
            <a:solidFill>
              <a:srgbClr val="FDE9D9"/>
            </a:solidFill>
            <a:ln w="9525">
              <a:no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Hoạt động giáo dục</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38" name="Oval 14"/>
            <p:cNvSpPr>
              <a:spLocks noChangeArrowheads="1"/>
            </p:cNvSpPr>
            <p:nvPr/>
          </p:nvSpPr>
          <p:spPr bwMode="auto">
            <a:xfrm>
              <a:off x="1242" y="7462"/>
              <a:ext cx="1958" cy="987"/>
            </a:xfrm>
            <a:prstGeom prst="ellipse">
              <a:avLst/>
            </a:prstGeom>
            <a:solidFill>
              <a:srgbClr val="00B0F0"/>
            </a:solidFill>
            <a:ln w="9525">
              <a:no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Hoạt động dạy học</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39" name="Oval 15"/>
            <p:cNvSpPr>
              <a:spLocks noChangeArrowheads="1"/>
            </p:cNvSpPr>
            <p:nvPr/>
          </p:nvSpPr>
          <p:spPr bwMode="auto">
            <a:xfrm>
              <a:off x="4472" y="3075"/>
              <a:ext cx="1958" cy="987"/>
            </a:xfrm>
            <a:prstGeom prst="ellipse">
              <a:avLst/>
            </a:prstGeom>
            <a:solidFill>
              <a:srgbClr val="FDE9D9"/>
            </a:solidFill>
            <a:ln w="9525">
              <a:no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Hoạt động tập thể</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40" name="Oval 16"/>
            <p:cNvSpPr>
              <a:spLocks noChangeArrowheads="1"/>
            </p:cNvSpPr>
            <p:nvPr/>
          </p:nvSpPr>
          <p:spPr bwMode="auto">
            <a:xfrm>
              <a:off x="4438" y="9281"/>
              <a:ext cx="1958" cy="987"/>
            </a:xfrm>
            <a:prstGeom prst="ellipse">
              <a:avLst/>
            </a:prstGeom>
            <a:solidFill>
              <a:srgbClr val="00B0F0"/>
            </a:solidFill>
            <a:ln w="9525">
              <a:no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Trong môn học</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41" name="Rectangle 17"/>
            <p:cNvSpPr>
              <a:spLocks noChangeArrowheads="1"/>
            </p:cNvSpPr>
            <p:nvPr/>
          </p:nvSpPr>
          <p:spPr bwMode="auto">
            <a:xfrm>
              <a:off x="8114" y="5830"/>
              <a:ext cx="1279" cy="1010"/>
            </a:xfrm>
            <a:prstGeom prst="rect">
              <a:avLst/>
            </a:prstGeom>
            <a:solidFill>
              <a:srgbClr val="FFFF00"/>
            </a:solid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Phát triển năng lực học sinh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42" name="Oval 18"/>
            <p:cNvSpPr>
              <a:spLocks noChangeArrowheads="1"/>
            </p:cNvSpPr>
            <p:nvPr/>
          </p:nvSpPr>
          <p:spPr bwMode="auto">
            <a:xfrm>
              <a:off x="7241" y="4086"/>
              <a:ext cx="1841" cy="987"/>
            </a:xfrm>
            <a:prstGeom prst="ellipse">
              <a:avLst/>
            </a:prstGeom>
            <a:solidFill>
              <a:srgbClr val="FDE9D9"/>
            </a:solidFill>
            <a:ln w="9525">
              <a:no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Nội dung chủ đề</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43" name="Oval 19"/>
            <p:cNvSpPr>
              <a:spLocks noChangeArrowheads="1"/>
            </p:cNvSpPr>
            <p:nvPr/>
          </p:nvSpPr>
          <p:spPr bwMode="auto">
            <a:xfrm>
              <a:off x="7717" y="7673"/>
              <a:ext cx="1841" cy="987"/>
            </a:xfrm>
            <a:prstGeom prst="ellipse">
              <a:avLst/>
            </a:prstGeom>
            <a:solidFill>
              <a:srgbClr val="00B0F0"/>
            </a:solidFill>
            <a:ln w="9525">
              <a:no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Phương pháp</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44" name="Oval 20"/>
            <p:cNvSpPr>
              <a:spLocks noChangeArrowheads="1"/>
            </p:cNvSpPr>
            <p:nvPr/>
          </p:nvSpPr>
          <p:spPr bwMode="auto">
            <a:xfrm>
              <a:off x="9540" y="5853"/>
              <a:ext cx="1382" cy="987"/>
            </a:xfrm>
            <a:prstGeom prst="ellipse">
              <a:avLst/>
            </a:prstGeom>
            <a:solidFill>
              <a:srgbClr val="FFFF00"/>
            </a:solidFill>
            <a:ln w="9525">
              <a:no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Sự sáng tạo</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45" name="Oval 21"/>
            <p:cNvSpPr>
              <a:spLocks noChangeArrowheads="1"/>
            </p:cNvSpPr>
            <p:nvPr/>
          </p:nvSpPr>
          <p:spPr bwMode="auto">
            <a:xfrm>
              <a:off x="3521" y="4897"/>
              <a:ext cx="1417" cy="429"/>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Chào cờ</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46" name="Oval 22"/>
            <p:cNvSpPr>
              <a:spLocks noChangeArrowheads="1"/>
            </p:cNvSpPr>
            <p:nvPr/>
          </p:nvSpPr>
          <p:spPr bwMode="auto">
            <a:xfrm>
              <a:off x="3041" y="5753"/>
              <a:ext cx="1715" cy="565"/>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Sinh họat</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47" name="Oval 23"/>
            <p:cNvSpPr>
              <a:spLocks noChangeArrowheads="1"/>
            </p:cNvSpPr>
            <p:nvPr/>
          </p:nvSpPr>
          <p:spPr bwMode="auto">
            <a:xfrm>
              <a:off x="3410" y="6310"/>
              <a:ext cx="1752" cy="461"/>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HĐNGLL</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48" name="Oval 24"/>
            <p:cNvSpPr>
              <a:spLocks noChangeArrowheads="1"/>
            </p:cNvSpPr>
            <p:nvPr/>
          </p:nvSpPr>
          <p:spPr bwMode="auto">
            <a:xfrm>
              <a:off x="3204" y="7509"/>
              <a:ext cx="2041" cy="519"/>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Ngoại khóa</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49" name="Oval 25"/>
            <p:cNvSpPr>
              <a:spLocks noChangeArrowheads="1"/>
            </p:cNvSpPr>
            <p:nvPr/>
          </p:nvSpPr>
          <p:spPr bwMode="auto">
            <a:xfrm>
              <a:off x="3522" y="7944"/>
              <a:ext cx="1374" cy="456"/>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Sự kiện</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50" name="Oval 26"/>
            <p:cNvSpPr>
              <a:spLocks noChangeArrowheads="1"/>
            </p:cNvSpPr>
            <p:nvPr/>
          </p:nvSpPr>
          <p:spPr bwMode="auto">
            <a:xfrm>
              <a:off x="4296" y="4159"/>
              <a:ext cx="2177" cy="836"/>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Sinh hoạt tổ chuyên môn</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51" name="Oval 27"/>
            <p:cNvSpPr>
              <a:spLocks noChangeArrowheads="1"/>
            </p:cNvSpPr>
            <p:nvPr/>
          </p:nvSpPr>
          <p:spPr bwMode="auto">
            <a:xfrm>
              <a:off x="5796" y="4791"/>
              <a:ext cx="1615" cy="849"/>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Học buổi 2</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52" name="Oval 28"/>
            <p:cNvSpPr>
              <a:spLocks noChangeArrowheads="1"/>
            </p:cNvSpPr>
            <p:nvPr/>
          </p:nvSpPr>
          <p:spPr bwMode="auto">
            <a:xfrm>
              <a:off x="2999" y="6717"/>
              <a:ext cx="1615" cy="894"/>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Dạy học trên lớp</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53" name="Oval 29"/>
            <p:cNvSpPr>
              <a:spLocks noChangeArrowheads="1"/>
            </p:cNvSpPr>
            <p:nvPr/>
          </p:nvSpPr>
          <p:spPr bwMode="auto">
            <a:xfrm>
              <a:off x="2949" y="4110"/>
              <a:ext cx="5102" cy="5102"/>
            </a:xfrm>
            <a:prstGeom prst="ellipse">
              <a:avLst/>
            </a:prstGeom>
            <a:noFill/>
            <a:ln w="19050">
              <a:solidFill>
                <a:srgbClr val="000000"/>
              </a:solidFill>
              <a:prstDash val="dash"/>
              <a:round/>
              <a:headEnd/>
              <a:tailEnd/>
            </a:ln>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1054" name="Oval 30"/>
            <p:cNvSpPr>
              <a:spLocks noChangeArrowheads="1"/>
            </p:cNvSpPr>
            <p:nvPr/>
          </p:nvSpPr>
          <p:spPr bwMode="auto">
            <a:xfrm>
              <a:off x="5102" y="6084"/>
              <a:ext cx="1615" cy="899"/>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Tiết tự chọn</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55" name="Oval 31"/>
            <p:cNvSpPr>
              <a:spLocks noChangeArrowheads="1"/>
            </p:cNvSpPr>
            <p:nvPr/>
          </p:nvSpPr>
          <p:spPr bwMode="auto">
            <a:xfrm>
              <a:off x="4236" y="5177"/>
              <a:ext cx="2107" cy="899"/>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Dạy học theo chủ đề</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56" name="Oval 32"/>
            <p:cNvSpPr>
              <a:spLocks noChangeArrowheads="1"/>
            </p:cNvSpPr>
            <p:nvPr/>
          </p:nvSpPr>
          <p:spPr bwMode="auto">
            <a:xfrm>
              <a:off x="6678" y="5365"/>
              <a:ext cx="1311" cy="2487"/>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GD Định hướng nghề nghiệp</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57" name="Oval 33"/>
            <p:cNvSpPr>
              <a:spLocks noChangeArrowheads="1"/>
            </p:cNvSpPr>
            <p:nvPr/>
          </p:nvSpPr>
          <p:spPr bwMode="auto">
            <a:xfrm>
              <a:off x="4296" y="8199"/>
              <a:ext cx="1464" cy="947"/>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Nghiên cứu KH</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58" name="Oval 34"/>
            <p:cNvSpPr>
              <a:spLocks noChangeArrowheads="1"/>
            </p:cNvSpPr>
            <p:nvPr/>
          </p:nvSpPr>
          <p:spPr bwMode="auto">
            <a:xfrm>
              <a:off x="4586" y="6857"/>
              <a:ext cx="1615" cy="849"/>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Xã hội hóa GD</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059" name="Oval 35"/>
            <p:cNvSpPr>
              <a:spLocks noChangeArrowheads="1"/>
            </p:cNvSpPr>
            <p:nvPr/>
          </p:nvSpPr>
          <p:spPr bwMode="auto">
            <a:xfrm>
              <a:off x="5579" y="7495"/>
              <a:ext cx="1704" cy="1388"/>
            </a:xfrm>
            <a:prstGeom prst="ellipse">
              <a:avLst/>
            </a:prstGeom>
            <a:solidFill>
              <a:srgbClr val="FFFFFF"/>
            </a:solidFill>
            <a:ln w="9525">
              <a:solidFill>
                <a:srgbClr val="000000"/>
              </a:solidFill>
              <a:round/>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Kiểm tra, đánh giá năng lực</a:t>
              </a:r>
              <a:endParaRPr kumimoji="0" lang="en-US" sz="2000" b="0" i="0" u="none" strike="noStrike" cap="none" normalizeH="0" baseline="0" smtClean="0">
                <a:ln>
                  <a:noFill/>
                </a:ln>
                <a:solidFill>
                  <a:schemeClr val="tx1"/>
                </a:solidFill>
                <a:effectLst/>
                <a:latin typeface="Times New Roman" pitchFamily="18" charset="0"/>
                <a:cs typeface="Times New Roman" pitchFamily="18" charset="0"/>
              </a:endParaRPr>
            </a:p>
          </p:txBody>
        </p:sp>
        <p:cxnSp>
          <p:nvCxnSpPr>
            <p:cNvPr id="1060" name="AutoShape 36"/>
            <p:cNvCxnSpPr>
              <a:cxnSpLocks noChangeShapeType="1"/>
            </p:cNvCxnSpPr>
            <p:nvPr/>
          </p:nvCxnSpPr>
          <p:spPr bwMode="auto">
            <a:xfrm>
              <a:off x="9365" y="6352"/>
              <a:ext cx="320" cy="8"/>
            </a:xfrm>
            <a:prstGeom prst="straightConnector1">
              <a:avLst/>
            </a:prstGeom>
            <a:noFill/>
            <a:ln w="38100">
              <a:solidFill>
                <a:srgbClr val="FF0000"/>
              </a:solidFill>
              <a:round/>
              <a:headEnd/>
              <a:tailEnd type="triangle" w="lg" len="lg"/>
            </a:ln>
          </p:spPr>
        </p:cxnSp>
      </p:grpSp>
    </p:spTree>
    <p:extLst>
      <p:ext uri="{BB962C8B-B14F-4D97-AF65-F5344CB8AC3E}">
        <p14:creationId xmlns:p14="http://schemas.microsoft.com/office/powerpoint/2010/main" val="1001834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pPr lvl="0"/>
            <a:r>
              <a:rPr lang="en-US" sz="2800" b="1" dirty="0">
                <a:solidFill>
                  <a:srgbClr val="FF0000"/>
                </a:solidFill>
                <a:effectLst/>
                <a:latin typeface="Times New Roman" panose="02020603050405020304" pitchFamily="18" charset="0"/>
                <a:cs typeface="Times New Roman" panose="02020603050405020304" pitchFamily="18" charset="0"/>
              </a:rPr>
              <a:t>HOẠT ĐỘNG 1: </a:t>
            </a:r>
            <a:r>
              <a:rPr lang="en-US" sz="2800" dirty="0">
                <a:solidFill>
                  <a:srgbClr val="FF0000"/>
                </a:solidFill>
                <a:effectLst/>
                <a:latin typeface="Times New Roman" panose="02020603050405020304" pitchFamily="18" charset="0"/>
                <a:cs typeface="Times New Roman" panose="02020603050405020304" pitchFamily="18" charset="0"/>
              </a:rPr>
              <a:t>ĐẶC ĐIỂM CỦA PHƯƠNG PHÁP HỌC QUA TRẢI NGHIỆM</a:t>
            </a:r>
          </a:p>
        </p:txBody>
      </p:sp>
      <p:sp>
        <p:nvSpPr>
          <p:cNvPr id="3" name="Content Placeholder 2"/>
          <p:cNvSpPr>
            <a:spLocks noGrp="1"/>
          </p:cNvSpPr>
          <p:nvPr>
            <p:ph idx="1"/>
          </p:nvPr>
        </p:nvSpPr>
        <p:spPr>
          <a:xfrm>
            <a:off x="304800" y="1554162"/>
            <a:ext cx="8683752" cy="4919790"/>
          </a:xfrm>
        </p:spPr>
        <p:txBody>
          <a:bodyPr>
            <a:noAutofit/>
          </a:bodyPr>
          <a:lstStyle/>
          <a:p>
            <a:r>
              <a:rPr lang="en-GB" sz="2800" dirty="0">
                <a:solidFill>
                  <a:srgbClr val="0070C0"/>
                </a:solidFill>
                <a:latin typeface="Times New Roman" panose="02020603050405020304" pitchFamily="18" charset="0"/>
                <a:cs typeface="Times New Roman" panose="02020603050405020304" pitchFamily="18" charset="0"/>
              </a:rPr>
              <a:t>CHÚNG TA </a:t>
            </a:r>
            <a:r>
              <a:rPr lang="en-GB" sz="2800" dirty="0" smtClean="0">
                <a:solidFill>
                  <a:srgbClr val="0070C0"/>
                </a:solidFill>
                <a:latin typeface="Times New Roman" panose="02020603050405020304" pitchFamily="18" charset="0"/>
                <a:cs typeface="Times New Roman" panose="02020603050405020304" pitchFamily="18" charset="0"/>
              </a:rPr>
              <a:t>HỌC TỪ NHỮNG TRẢI NGHIỆM?</a:t>
            </a:r>
          </a:p>
          <a:p>
            <a:pPr algn="just">
              <a:buClrTx/>
              <a:buSzPct val="100000"/>
              <a:buFont typeface="Arial" panose="020B0604020202020204" pitchFamily="34" charset="0"/>
              <a:buChar char="•"/>
            </a:pPr>
            <a:r>
              <a:rPr lang="en-GB" sz="3600" dirty="0" err="1" smtClean="0">
                <a:latin typeface="Times New Roman" panose="02020603050405020304" pitchFamily="18" charset="0"/>
                <a:cs typeface="Times New Roman" panose="02020603050405020304" pitchFamily="18" charset="0"/>
              </a:rPr>
              <a:t>Thực</a:t>
            </a:r>
            <a:r>
              <a:rPr lang="en-GB" sz="3600" dirty="0" smtClean="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tế</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cho</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thấy</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chúng</a:t>
            </a:r>
            <a:r>
              <a:rPr lang="en-GB" sz="3600" dirty="0">
                <a:latin typeface="Times New Roman" panose="02020603050405020304" pitchFamily="18" charset="0"/>
                <a:cs typeface="Times New Roman" panose="02020603050405020304" pitchFamily="18" charset="0"/>
              </a:rPr>
              <a:t> ta </a:t>
            </a:r>
            <a:r>
              <a:rPr lang="en-GB" sz="3600" dirty="0" err="1">
                <a:latin typeface="Times New Roman" panose="02020603050405020304" pitchFamily="18" charset="0"/>
                <a:cs typeface="Times New Roman" panose="02020603050405020304" pitchFamily="18" charset="0"/>
              </a:rPr>
              <a:t>ngay</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từ</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nhỏ</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đã</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học</a:t>
            </a:r>
            <a:r>
              <a:rPr lang="en-GB" sz="3600" dirty="0">
                <a:latin typeface="Times New Roman" panose="02020603050405020304" pitchFamily="18" charset="0"/>
                <a:cs typeface="Times New Roman" panose="02020603050405020304" pitchFamily="18" charset="0"/>
              </a:rPr>
              <a:t> qua </a:t>
            </a:r>
            <a:r>
              <a:rPr lang="en-GB" sz="3600" dirty="0" err="1">
                <a:latin typeface="Times New Roman" panose="02020603050405020304" pitchFamily="18" charset="0"/>
                <a:cs typeface="Times New Roman" panose="02020603050405020304" pitchFamily="18" charset="0"/>
              </a:rPr>
              <a:t>trải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nghiệm</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và</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phương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pháp</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này</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còn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theo</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chúng</a:t>
            </a:r>
            <a:r>
              <a:rPr lang="en-GB" sz="3600" dirty="0">
                <a:latin typeface="Times New Roman" panose="02020603050405020304" pitchFamily="18" charset="0"/>
                <a:cs typeface="Times New Roman" panose="02020603050405020304" pitchFamily="18" charset="0"/>
              </a:rPr>
              <a:t> ta </a:t>
            </a:r>
            <a:r>
              <a:rPr lang="en-GB" sz="3600" dirty="0" err="1">
                <a:latin typeface="Times New Roman" panose="02020603050405020304" pitchFamily="18" charset="0"/>
                <a:cs typeface="Times New Roman" panose="02020603050405020304" pitchFamily="18" charset="0"/>
              </a:rPr>
              <a:t>suốt</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cuộc</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đời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Ví</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dụ</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một</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đứa</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trẻ</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có</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thể</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sợ</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chạm</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tay</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vào</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bếp</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lò</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nếu</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như</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trước</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đó</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bé</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đã</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bị</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bỏng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ngón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tay</a:t>
            </a:r>
            <a:r>
              <a:rPr lang="en-GB" sz="3600" dirty="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vì</a:t>
            </a:r>
            <a:r>
              <a:rPr lang="en-GB" sz="3600" dirty="0">
                <a:latin typeface="Times New Roman" panose="02020603050405020304" pitchFamily="18" charset="0"/>
                <a:cs typeface="Times New Roman" panose="02020603050405020304" pitchFamily="18" charset="0"/>
              </a:rPr>
              <a:t> </a:t>
            </a:r>
            <a:r>
              <a:rPr lang="en-GB" sz="3600" dirty="0" err="1" smtClean="0">
                <a:latin typeface="Times New Roman" panose="02020603050405020304" pitchFamily="18" charset="0"/>
                <a:cs typeface="Times New Roman" panose="02020603050405020304" pitchFamily="18" charset="0"/>
              </a:rPr>
              <a:t>chạm</a:t>
            </a:r>
            <a:r>
              <a:rPr lang="en-GB" sz="3600" dirty="0" smtClean="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vào</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một</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chiếc</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khay</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vẫn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còn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nóng</a:t>
            </a:r>
            <a:r>
              <a:rPr lang="en-GB"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6</a:t>
            </a:fld>
            <a:endParaRPr lang="en-US"/>
          </a:p>
        </p:txBody>
      </p:sp>
    </p:spTree>
    <p:extLst>
      <p:ext uri="{BB962C8B-B14F-4D97-AF65-F5344CB8AC3E}">
        <p14:creationId xmlns:p14="http://schemas.microsoft.com/office/powerpoint/2010/main" val="66674575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phối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chương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trình</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10000"/>
          </a:bodyPr>
          <a:lstStyle/>
          <a:p>
            <a:r>
              <a:rPr lang="en-US" b="1" dirty="0" smtClean="0">
                <a:latin typeface="Times New Roman" pitchFamily="18" charset="0"/>
                <a:cs typeface="Times New Roman" pitchFamily="18" charset="0"/>
              </a:rPr>
              <a:t>PHÂN PHỐI CHƯƠNG TRÌNH LỚP 6 MÔN: NGỮ VĂN</a:t>
            </a:r>
            <a:endParaRPr lang="en-US" dirty="0" smtClean="0">
              <a:latin typeface="Times New Roman" pitchFamily="18" charset="0"/>
              <a:cs typeface="Times New Roman" pitchFamily="18" charset="0"/>
            </a:endParaRPr>
          </a:p>
          <a:p>
            <a:r>
              <a:rPr lang="en-US" b="1" dirty="0" err="1" smtClean="0">
                <a:latin typeface="Times New Roman" pitchFamily="18" charset="0"/>
                <a:cs typeface="Times New Roman" pitchFamily="18" charset="0"/>
              </a:rPr>
              <a:t>Cả</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năm</a:t>
            </a:r>
            <a:r>
              <a:rPr lang="en-US" b="1" dirty="0" smtClean="0">
                <a:latin typeface="Times New Roman" pitchFamily="18" charset="0"/>
                <a:cs typeface="Times New Roman" pitchFamily="18" charset="0"/>
              </a:rPr>
              <a:t>: 37 </a:t>
            </a:r>
            <a:r>
              <a:rPr lang="en-US" b="1" dirty="0" err="1" smtClean="0">
                <a:latin typeface="Times New Roman" pitchFamily="18" charset="0"/>
                <a:cs typeface="Times New Roman" pitchFamily="18" charset="0"/>
              </a:rPr>
              <a:t>tuần</a:t>
            </a:r>
            <a:r>
              <a:rPr lang="en-US" b="1" dirty="0" smtClean="0">
                <a:latin typeface="Times New Roman" pitchFamily="18" charset="0"/>
                <a:cs typeface="Times New Roman" pitchFamily="18" charset="0"/>
              </a:rPr>
              <a:t>  = 140 </a:t>
            </a:r>
            <a:r>
              <a:rPr lang="en-US" b="1" dirty="0" err="1" smtClean="0">
                <a:latin typeface="Times New Roman" pitchFamily="18" charset="0"/>
                <a:cs typeface="Times New Roman" pitchFamily="18" charset="0"/>
              </a:rPr>
              <a:t>tiết</a:t>
            </a:r>
            <a:endParaRPr lang="en-US" dirty="0" smtClean="0">
              <a:latin typeface="Times New Roman" pitchFamily="18" charset="0"/>
              <a:cs typeface="Times New Roman" pitchFamily="18" charset="0"/>
            </a:endParaRPr>
          </a:p>
          <a:p>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kì</a:t>
            </a:r>
            <a:r>
              <a:rPr lang="en-US" b="1" dirty="0" smtClean="0">
                <a:latin typeface="Times New Roman" pitchFamily="18" charset="0"/>
                <a:cs typeface="Times New Roman" pitchFamily="18" charset="0"/>
              </a:rPr>
              <a:t> I:      19 </a:t>
            </a:r>
            <a:r>
              <a:rPr lang="en-US" b="1" dirty="0" err="1" smtClean="0">
                <a:latin typeface="Times New Roman" pitchFamily="18" charset="0"/>
                <a:cs typeface="Times New Roman" pitchFamily="18" charset="0"/>
              </a:rPr>
              <a:t>tuần</a:t>
            </a:r>
            <a:r>
              <a:rPr lang="en-US" b="1" dirty="0" smtClean="0">
                <a:latin typeface="Times New Roman" pitchFamily="18" charset="0"/>
                <a:cs typeface="Times New Roman" pitchFamily="18" charset="0"/>
              </a:rPr>
              <a:t>  = 72 </a:t>
            </a:r>
            <a:r>
              <a:rPr lang="en-US" b="1" dirty="0" err="1" smtClean="0">
                <a:latin typeface="Times New Roman" pitchFamily="18" charset="0"/>
                <a:cs typeface="Times New Roman" pitchFamily="18" charset="0"/>
              </a:rPr>
              <a:t>tiết</a:t>
            </a:r>
            <a:endParaRPr lang="en-US" dirty="0" smtClean="0">
              <a:latin typeface="Times New Roman" pitchFamily="18" charset="0"/>
              <a:cs typeface="Times New Roman" pitchFamily="18" charset="0"/>
            </a:endParaRPr>
          </a:p>
          <a:p>
            <a:r>
              <a:rPr lang="en-US" i="1" dirty="0" err="1" smtClean="0">
                <a:latin typeface="Times New Roman" pitchFamily="18" charset="0"/>
                <a:cs typeface="Times New Roman" pitchFamily="18" charset="0"/>
              </a:rPr>
              <a:t>Tuần</a:t>
            </a:r>
            <a:r>
              <a:rPr lang="en-US" i="1" dirty="0" smtClean="0">
                <a:latin typeface="Times New Roman" pitchFamily="18" charset="0"/>
                <a:cs typeface="Times New Roman" pitchFamily="18" charset="0"/>
              </a:rPr>
              <a:t> 1 -&gt;</a:t>
            </a:r>
            <a:r>
              <a:rPr lang="en-US" i="1" dirty="0" err="1" smtClean="0">
                <a:latin typeface="Times New Roman" pitchFamily="18" charset="0"/>
                <a:cs typeface="Times New Roman" pitchFamily="18" charset="0"/>
              </a:rPr>
              <a:t>tuần</a:t>
            </a:r>
            <a:r>
              <a:rPr lang="en-US" i="1" dirty="0" smtClean="0">
                <a:latin typeface="Times New Roman" pitchFamily="18" charset="0"/>
                <a:cs typeface="Times New Roman" pitchFamily="18" charset="0"/>
              </a:rPr>
              <a:t> 15:  4 </a:t>
            </a:r>
            <a:r>
              <a:rPr lang="en-US" i="1" dirty="0" err="1" smtClean="0">
                <a:latin typeface="Times New Roman" pitchFamily="18" charset="0"/>
                <a:cs typeface="Times New Roman" pitchFamily="18" charset="0"/>
              </a:rPr>
              <a:t>tiết</a:t>
            </a:r>
            <a:r>
              <a:rPr lang="en-US" i="1"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tuần</a:t>
            </a:r>
            <a:r>
              <a:rPr lang="en-US" i="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i="1" dirty="0" err="1" smtClean="0">
                <a:latin typeface="Times New Roman" pitchFamily="18" charset="0"/>
                <a:cs typeface="Times New Roman" pitchFamily="18" charset="0"/>
              </a:rPr>
              <a:t>Tuần</a:t>
            </a:r>
            <a:r>
              <a:rPr lang="en-US" i="1" dirty="0" smtClean="0">
                <a:latin typeface="Times New Roman" pitchFamily="18" charset="0"/>
                <a:cs typeface="Times New Roman" pitchFamily="18" charset="0"/>
              </a:rPr>
              <a:t> 16 -&gt;</a:t>
            </a:r>
            <a:r>
              <a:rPr lang="en-US" i="1" dirty="0" err="1" smtClean="0">
                <a:latin typeface="Times New Roman" pitchFamily="18" charset="0"/>
                <a:cs typeface="Times New Roman" pitchFamily="18" charset="0"/>
              </a:rPr>
              <a:t>tuần</a:t>
            </a:r>
            <a:r>
              <a:rPr lang="en-US" i="1" dirty="0" smtClean="0">
                <a:latin typeface="Times New Roman" pitchFamily="18" charset="0"/>
                <a:cs typeface="Times New Roman" pitchFamily="18" charset="0"/>
              </a:rPr>
              <a:t> 19:  3 </a:t>
            </a:r>
            <a:r>
              <a:rPr lang="en-US" i="1" dirty="0" err="1" smtClean="0">
                <a:latin typeface="Times New Roman" pitchFamily="18" charset="0"/>
                <a:cs typeface="Times New Roman" pitchFamily="18" charset="0"/>
              </a:rPr>
              <a:t>tiết</a:t>
            </a:r>
            <a:r>
              <a:rPr lang="en-US" i="1"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tuần</a:t>
            </a:r>
            <a:r>
              <a:rPr lang="en-US" i="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Học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kì</a:t>
            </a:r>
            <a:r>
              <a:rPr lang="en-US" b="1" dirty="0" smtClean="0">
                <a:latin typeface="Times New Roman" pitchFamily="18" charset="0"/>
                <a:cs typeface="Times New Roman" pitchFamily="18" charset="0"/>
              </a:rPr>
              <a:t> II:    18 </a:t>
            </a:r>
            <a:r>
              <a:rPr lang="en-US" b="1" dirty="0" err="1" smtClean="0">
                <a:latin typeface="Times New Roman" pitchFamily="18" charset="0"/>
                <a:cs typeface="Times New Roman" pitchFamily="18" charset="0"/>
              </a:rPr>
              <a:t>tuần</a:t>
            </a:r>
            <a:r>
              <a:rPr lang="en-US" b="1" dirty="0" smtClean="0">
                <a:latin typeface="Times New Roman" pitchFamily="18" charset="0"/>
                <a:cs typeface="Times New Roman" pitchFamily="18" charset="0"/>
              </a:rPr>
              <a:t>   = 68 </a:t>
            </a:r>
            <a:r>
              <a:rPr lang="en-US" b="1" dirty="0" err="1" smtClean="0">
                <a:latin typeface="Times New Roman" pitchFamily="18" charset="0"/>
                <a:cs typeface="Times New Roman" pitchFamily="18" charset="0"/>
              </a:rPr>
              <a:t>tiết</a:t>
            </a:r>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i="1" dirty="0" err="1" smtClean="0">
                <a:latin typeface="Times New Roman" pitchFamily="18" charset="0"/>
                <a:cs typeface="Times New Roman" pitchFamily="18" charset="0"/>
              </a:rPr>
              <a:t>Tuần</a:t>
            </a:r>
            <a:r>
              <a:rPr lang="en-US" i="1" dirty="0" smtClean="0">
                <a:latin typeface="Times New Roman" pitchFamily="18" charset="0"/>
                <a:cs typeface="Times New Roman" pitchFamily="18" charset="0"/>
              </a:rPr>
              <a:t> 20 -&gt;</a:t>
            </a:r>
            <a:r>
              <a:rPr lang="en-US" i="1" dirty="0" err="1" smtClean="0">
                <a:latin typeface="Times New Roman" pitchFamily="18" charset="0"/>
                <a:cs typeface="Times New Roman" pitchFamily="18" charset="0"/>
              </a:rPr>
              <a:t>tuần</a:t>
            </a:r>
            <a:r>
              <a:rPr lang="en-US" i="1" dirty="0" smtClean="0">
                <a:latin typeface="Times New Roman" pitchFamily="18" charset="0"/>
                <a:cs typeface="Times New Roman" pitchFamily="18" charset="0"/>
              </a:rPr>
              <a:t> 33:  4 </a:t>
            </a:r>
            <a:r>
              <a:rPr lang="en-US" i="1" dirty="0" err="1" smtClean="0">
                <a:latin typeface="Times New Roman" pitchFamily="18" charset="0"/>
                <a:cs typeface="Times New Roman" pitchFamily="18" charset="0"/>
              </a:rPr>
              <a:t>tiết</a:t>
            </a:r>
            <a:r>
              <a:rPr lang="en-US" i="1"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tuần</a:t>
            </a:r>
            <a:r>
              <a:rPr lang="en-US" i="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r>
              <a:rPr lang="en-US" i="1" dirty="0" err="1" smtClean="0">
                <a:latin typeface="Times New Roman" pitchFamily="18" charset="0"/>
                <a:cs typeface="Times New Roman" pitchFamily="18" charset="0"/>
              </a:rPr>
              <a:t>Tuần</a:t>
            </a:r>
            <a:r>
              <a:rPr lang="en-US" i="1" dirty="0" smtClean="0">
                <a:latin typeface="Times New Roman" pitchFamily="18" charset="0"/>
                <a:cs typeface="Times New Roman" pitchFamily="18" charset="0"/>
              </a:rPr>
              <a:t> 34 -&gt;</a:t>
            </a:r>
            <a:r>
              <a:rPr lang="en-US" i="1" dirty="0" err="1" smtClean="0">
                <a:latin typeface="Times New Roman" pitchFamily="18" charset="0"/>
                <a:cs typeface="Times New Roman" pitchFamily="18" charset="0"/>
              </a:rPr>
              <a:t>tuần</a:t>
            </a:r>
            <a:r>
              <a:rPr lang="en-US" i="1" dirty="0" smtClean="0">
                <a:latin typeface="Times New Roman" pitchFamily="18" charset="0"/>
                <a:cs typeface="Times New Roman" pitchFamily="18" charset="0"/>
              </a:rPr>
              <a:t> 37:  3 </a:t>
            </a:r>
            <a:r>
              <a:rPr lang="en-US" i="1" dirty="0" err="1" smtClean="0">
                <a:latin typeface="Times New Roman" pitchFamily="18" charset="0"/>
                <a:cs typeface="Times New Roman" pitchFamily="18" charset="0"/>
              </a:rPr>
              <a:t>tiết</a:t>
            </a:r>
            <a:r>
              <a:rPr lang="en-US" i="1"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tuần</a:t>
            </a:r>
            <a:r>
              <a:rPr lang="en-US" i="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latin typeface="Times New Roman" pitchFamily="18" charset="0"/>
                <a:cs typeface="Times New Roman" pitchFamily="18" charset="0"/>
              </a:rPr>
              <a:pPr/>
              <a:t>60</a:t>
            </a:fld>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5853417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E721C0-1E85-41FC-946E-CBA03CD7D6E1}" type="slidenum">
              <a:rPr lang="en-US" smtClean="0"/>
              <a:pPr/>
              <a:t>61</a:t>
            </a:fld>
            <a:endParaRPr lang="en-US"/>
          </a:p>
        </p:txBody>
      </p:sp>
      <p:graphicFrame>
        <p:nvGraphicFramePr>
          <p:cNvPr id="5" name="Table 4"/>
          <p:cNvGraphicFramePr>
            <a:graphicFrameLocks noGrp="1"/>
          </p:cNvGraphicFramePr>
          <p:nvPr/>
        </p:nvGraphicFramePr>
        <p:xfrm>
          <a:off x="0" y="308319"/>
          <a:ext cx="9067800" cy="6168681"/>
        </p:xfrm>
        <a:graphic>
          <a:graphicData uri="http://schemas.openxmlformats.org/drawingml/2006/table">
            <a:tbl>
              <a:tblPr/>
              <a:tblGrid>
                <a:gridCol w="687804">
                  <a:extLst>
                    <a:ext uri="{9D8B030D-6E8A-4147-A177-3AD203B41FA5}">
                      <a16:colId xmlns:a16="http://schemas.microsoft.com/office/drawing/2014/main" val="20000"/>
                    </a:ext>
                  </a:extLst>
                </a:gridCol>
                <a:gridCol w="1140996">
                  <a:extLst>
                    <a:ext uri="{9D8B030D-6E8A-4147-A177-3AD203B41FA5}">
                      <a16:colId xmlns:a16="http://schemas.microsoft.com/office/drawing/2014/main" val="20001"/>
                    </a:ext>
                  </a:extLst>
                </a:gridCol>
                <a:gridCol w="58674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tblGrid>
              <a:tr h="205154">
                <a:tc>
                  <a:txBody>
                    <a:bodyPr/>
                    <a:lstStyle/>
                    <a:p>
                      <a:pPr algn="ctr">
                        <a:spcAft>
                          <a:spcPts val="0"/>
                        </a:spcAft>
                      </a:pPr>
                      <a:r>
                        <a:rPr lang="en-US" sz="1800" b="1" dirty="0" err="1" smtClean="0">
                          <a:latin typeface="Times New Roman" pitchFamily="18" charset="0"/>
                          <a:ea typeface="Times New Roman"/>
                          <a:cs typeface="Times New Roman" pitchFamily="18" charset="0"/>
                        </a:rPr>
                        <a:t>Tuần</a:t>
                      </a:r>
                      <a:endParaRPr lang="en-US" sz="1800" b="1" dirty="0">
                        <a:latin typeface="Times New Roman" pitchFamily="18" charset="0"/>
                        <a:ea typeface="Times New Roman"/>
                        <a:cs typeface="Times New Roman" pitchFamily="18" charset="0"/>
                      </a:endParaRPr>
                    </a:p>
                  </a:txBody>
                  <a:tcPr marL="54107" marR="54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err="1" smtClean="0">
                          <a:latin typeface="Times New Roman" pitchFamily="18" charset="0"/>
                          <a:ea typeface="Times New Roman"/>
                          <a:cs typeface="Times New Roman" pitchFamily="18" charset="0"/>
                        </a:rPr>
                        <a:t>Tiết</a:t>
                      </a:r>
                      <a:r>
                        <a:rPr lang="en-US" sz="1800" b="1" dirty="0" smtClean="0">
                          <a:latin typeface="Times New Roman" pitchFamily="18" charset="0"/>
                          <a:ea typeface="Times New Roman"/>
                          <a:cs typeface="Times New Roman" pitchFamily="18" charset="0"/>
                        </a:rPr>
                        <a:t> </a:t>
                      </a:r>
                      <a:r>
                        <a:rPr lang="en-US" sz="1800" b="1" dirty="0" err="1" smtClean="0">
                          <a:latin typeface="Times New Roman" pitchFamily="18" charset="0"/>
                          <a:ea typeface="Times New Roman"/>
                          <a:cs typeface="Times New Roman" pitchFamily="18" charset="0"/>
                        </a:rPr>
                        <a:t>số</a:t>
                      </a:r>
                      <a:endParaRPr lang="en-US" sz="1800" b="1" dirty="0">
                        <a:latin typeface="Times New Roman" pitchFamily="18" charset="0"/>
                        <a:ea typeface="Times New Roman"/>
                        <a:cs typeface="Times New Roman" pitchFamily="18" charset="0"/>
                      </a:endParaRP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err="1" smtClean="0">
                          <a:latin typeface="Times New Roman" pitchFamily="18" charset="0"/>
                          <a:ea typeface="Times New Roman"/>
                          <a:cs typeface="Times New Roman" pitchFamily="18" charset="0"/>
                        </a:rPr>
                        <a:t>Tên</a:t>
                      </a:r>
                      <a:r>
                        <a:rPr lang="en-US" sz="1800" b="1" baseline="0" dirty="0" smtClean="0">
                          <a:latin typeface="Times New Roman" pitchFamily="18" charset="0"/>
                          <a:ea typeface="Times New Roman"/>
                          <a:cs typeface="Times New Roman" pitchFamily="18" charset="0"/>
                        </a:rPr>
                        <a:t> </a:t>
                      </a:r>
                      <a:r>
                        <a:rPr lang="en-US" sz="1800" b="1" baseline="0" dirty="0" err="1" smtClean="0">
                          <a:latin typeface="Times New Roman" pitchFamily="18" charset="0"/>
                          <a:ea typeface="Times New Roman"/>
                          <a:cs typeface="Times New Roman" pitchFamily="18" charset="0"/>
                        </a:rPr>
                        <a:t>bài</a:t>
                      </a:r>
                      <a:endParaRPr lang="en-US" sz="1800" b="1" dirty="0">
                        <a:latin typeface="Times New Roman" pitchFamily="18" charset="0"/>
                        <a:ea typeface="Times New Roman"/>
                        <a:cs typeface="Times New Roman" pitchFamily="18" charset="0"/>
                      </a:endParaRP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dirty="0" smtClean="0">
                          <a:latin typeface="Times New Roman" pitchFamily="18" charset="0"/>
                          <a:ea typeface="Times New Roman"/>
                          <a:cs typeface="Times New Roman" pitchFamily="18" charset="0"/>
                        </a:rPr>
                        <a:t>TNST</a:t>
                      </a:r>
                      <a:endParaRPr lang="en-US" sz="1800" b="1" dirty="0">
                        <a:latin typeface="Times New Roman" pitchFamily="18" charset="0"/>
                        <a:ea typeface="Times New Roman"/>
                        <a:cs typeface="Times New Roman" pitchFamily="18" charset="0"/>
                      </a:endParaRP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5154">
                <a:tc rowSpan="4">
                  <a:txBody>
                    <a:bodyPr/>
                    <a:lstStyle/>
                    <a:p>
                      <a:pPr algn="ctr">
                        <a:spcAft>
                          <a:spcPts val="0"/>
                        </a:spcAft>
                      </a:pPr>
                      <a:r>
                        <a:rPr lang="en-US" sz="1800" dirty="0">
                          <a:latin typeface="Times New Roman" pitchFamily="18" charset="0"/>
                          <a:ea typeface="Times New Roman"/>
                          <a:cs typeface="Times New Roman" pitchFamily="18" charset="0"/>
                        </a:rPr>
                        <a:t> </a:t>
                      </a:r>
                    </a:p>
                    <a:p>
                      <a:pPr algn="ctr">
                        <a:spcAft>
                          <a:spcPts val="0"/>
                        </a:spcAft>
                      </a:pPr>
                      <a:r>
                        <a:rPr lang="en-US" sz="1800" dirty="0">
                          <a:latin typeface="Times New Roman" pitchFamily="18" charset="0"/>
                          <a:ea typeface="Times New Roman"/>
                          <a:cs typeface="Times New Roman" pitchFamily="18" charset="0"/>
                        </a:rPr>
                        <a:t>10</a:t>
                      </a:r>
                    </a:p>
                  </a:txBody>
                  <a:tcPr marL="54107" marR="54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pitchFamily="18" charset="0"/>
                          <a:ea typeface="Times New Roman"/>
                          <a:cs typeface="Times New Roman" pitchFamily="18" charset="0"/>
                        </a:rPr>
                        <a:t>37</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pitchFamily="18" charset="0"/>
                          <a:ea typeface="Times New Roman"/>
                          <a:cs typeface="Times New Roman" pitchFamily="18" charset="0"/>
                        </a:rPr>
                        <a:t>Ếch ngồi đáy giếng </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9">
                  <a:txBody>
                    <a:bodyPr/>
                    <a:lstStyle/>
                    <a:p>
                      <a:pPr algn="ctr">
                        <a:spcAft>
                          <a:spcPts val="0"/>
                        </a:spcAft>
                      </a:pPr>
                      <a:r>
                        <a:rPr lang="en-US" sz="1800" b="1" dirty="0" err="1">
                          <a:latin typeface="Times New Roman" pitchFamily="18" charset="0"/>
                          <a:ea typeface="Times New Roman"/>
                          <a:cs typeface="Times New Roman" pitchFamily="18" charset="0"/>
                        </a:rPr>
                        <a:t>Bắt</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đầu</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tiết</a:t>
                      </a:r>
                      <a:r>
                        <a:rPr lang="en-US" sz="1800" b="1" dirty="0">
                          <a:latin typeface="Times New Roman" pitchFamily="18" charset="0"/>
                          <a:ea typeface="Times New Roman"/>
                          <a:cs typeface="Times New Roman" pitchFamily="18" charset="0"/>
                        </a:rPr>
                        <a:t> 37 </a:t>
                      </a:r>
                      <a:r>
                        <a:rPr lang="en-US" sz="1800" b="1" dirty="0" err="1">
                          <a:latin typeface="Times New Roman" pitchFamily="18" charset="0"/>
                          <a:ea typeface="Times New Roman"/>
                          <a:cs typeface="Times New Roman" pitchFamily="18" charset="0"/>
                        </a:rPr>
                        <a:t>Giao</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cho</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học</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sinh</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chuẩn</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bị</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chủ</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đề</a:t>
                      </a:r>
                      <a:r>
                        <a:rPr lang="en-US" sz="1800" b="1" dirty="0">
                          <a:latin typeface="Times New Roman" pitchFamily="18" charset="0"/>
                          <a:ea typeface="Times New Roman"/>
                          <a:cs typeface="Times New Roman" pitchFamily="18" charset="0"/>
                        </a:rPr>
                        <a:t> 6 </a:t>
                      </a:r>
                      <a:r>
                        <a:rPr lang="en-US" sz="1800" b="1" dirty="0" err="1">
                          <a:latin typeface="Times New Roman" pitchFamily="18" charset="0"/>
                          <a:ea typeface="Times New Roman"/>
                          <a:cs typeface="Times New Roman" pitchFamily="18" charset="0"/>
                        </a:rPr>
                        <a:t>trong</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sách</a:t>
                      </a:r>
                      <a:r>
                        <a:rPr lang="en-US" sz="1800" b="1" dirty="0">
                          <a:latin typeface="Times New Roman" pitchFamily="18" charset="0"/>
                          <a:ea typeface="Times New Roman"/>
                          <a:cs typeface="Times New Roman" pitchFamily="18" charset="0"/>
                        </a:rPr>
                        <a:t> TNST </a:t>
                      </a:r>
                      <a:r>
                        <a:rPr lang="en-US" sz="1800" b="1" dirty="0" err="1">
                          <a:latin typeface="Times New Roman" pitchFamily="18" charset="0"/>
                          <a:ea typeface="Times New Roman"/>
                          <a:cs typeface="Times New Roman" pitchFamily="18" charset="0"/>
                        </a:rPr>
                        <a:t>lớp</a:t>
                      </a:r>
                      <a:r>
                        <a:rPr lang="en-US" sz="1800" b="1" dirty="0">
                          <a:latin typeface="Times New Roman" pitchFamily="18" charset="0"/>
                          <a:ea typeface="Times New Roman"/>
                          <a:cs typeface="Times New Roman" pitchFamily="18" charset="0"/>
                        </a:rPr>
                        <a:t> 6</a:t>
                      </a:r>
                      <a:endParaRPr lang="en-US" sz="1800" dirty="0">
                        <a:latin typeface="Times New Roman" pitchFamily="18" charset="0"/>
                        <a:ea typeface="Times New Roman"/>
                        <a:cs typeface="Times New Roman" pitchFamily="18" charset="0"/>
                      </a:endParaRPr>
                    </a:p>
                    <a:p>
                      <a:pPr algn="ctr">
                        <a:spcAft>
                          <a:spcPts val="0"/>
                        </a:spcAft>
                      </a:pPr>
                      <a:r>
                        <a:rPr lang="en-US" sz="1800" b="1" dirty="0" err="1">
                          <a:latin typeface="Times New Roman" pitchFamily="18" charset="0"/>
                          <a:ea typeface="Times New Roman"/>
                          <a:cs typeface="Times New Roman" pitchFamily="18" charset="0"/>
                        </a:rPr>
                        <a:t>Chủ</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đề</a:t>
                      </a:r>
                      <a:r>
                        <a:rPr lang="en-US" sz="1800" b="1" dirty="0">
                          <a:latin typeface="Times New Roman" pitchFamily="18" charset="0"/>
                          <a:ea typeface="Times New Roman"/>
                          <a:cs typeface="Times New Roman" pitchFamily="18" charset="0"/>
                        </a:rPr>
                        <a:t> 6: </a:t>
                      </a:r>
                      <a:r>
                        <a:rPr lang="en-US" sz="1800" b="1" dirty="0" err="1">
                          <a:latin typeface="Times New Roman" pitchFamily="18" charset="0"/>
                          <a:ea typeface="Times New Roman"/>
                          <a:cs typeface="Times New Roman" pitchFamily="18" charset="0"/>
                        </a:rPr>
                        <a:t>Sân</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khấu</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hóa</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truyện</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dân</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gian</a:t>
                      </a:r>
                      <a:endParaRPr lang="en-US" sz="1800" dirty="0">
                        <a:latin typeface="Times New Roman" pitchFamily="18" charset="0"/>
                        <a:ea typeface="Times New Roman"/>
                        <a:cs typeface="Times New Roman" pitchFamily="18" charset="0"/>
                      </a:endParaRPr>
                    </a:p>
                    <a:p>
                      <a:pPr algn="ctr">
                        <a:spcAft>
                          <a:spcPts val="0"/>
                        </a:spcAft>
                      </a:pPr>
                      <a:r>
                        <a:rPr lang="en-US" sz="1800" b="1" dirty="0" err="1">
                          <a:latin typeface="Times New Roman" pitchFamily="18" charset="0"/>
                          <a:ea typeface="Times New Roman"/>
                          <a:cs typeface="Times New Roman" pitchFamily="18" charset="0"/>
                        </a:rPr>
                        <a:t>Đến</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tiết</a:t>
                      </a:r>
                      <a:r>
                        <a:rPr lang="en-US" sz="1800" b="1" dirty="0">
                          <a:latin typeface="Times New Roman" pitchFamily="18" charset="0"/>
                          <a:ea typeface="Times New Roman"/>
                          <a:cs typeface="Times New Roman" pitchFamily="18" charset="0"/>
                        </a:rPr>
                        <a:t> 54, 55 </a:t>
                      </a:r>
                      <a:r>
                        <a:rPr lang="en-US" sz="1800" b="1" dirty="0" err="1">
                          <a:latin typeface="Times New Roman" pitchFamily="18" charset="0"/>
                          <a:ea typeface="Times New Roman"/>
                          <a:cs typeface="Times New Roman" pitchFamily="18" charset="0"/>
                        </a:rPr>
                        <a:t>yêu</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cầu</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học</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sinh</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trình</a:t>
                      </a:r>
                      <a:r>
                        <a:rPr lang="en-US" sz="1800" b="1" dirty="0">
                          <a:latin typeface="Times New Roman" pitchFamily="18" charset="0"/>
                          <a:ea typeface="Times New Roman"/>
                          <a:cs typeface="Times New Roman" pitchFamily="18" charset="0"/>
                        </a:rPr>
                        <a:t> </a:t>
                      </a:r>
                      <a:r>
                        <a:rPr lang="en-US" sz="1800" b="1" dirty="0" err="1">
                          <a:latin typeface="Times New Roman" pitchFamily="18" charset="0"/>
                          <a:ea typeface="Times New Roman"/>
                          <a:cs typeface="Times New Roman" pitchFamily="18" charset="0"/>
                        </a:rPr>
                        <a:t>bày</a:t>
                      </a:r>
                      <a:endParaRPr lang="en-US" sz="1800" dirty="0">
                        <a:latin typeface="Times New Roman" pitchFamily="18" charset="0"/>
                        <a:ea typeface="Times New Roman"/>
                        <a:cs typeface="Times New Roman" pitchFamily="18" charset="0"/>
                      </a:endParaRP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5154">
                <a:tc vMerge="1">
                  <a:txBody>
                    <a:bodyPr/>
                    <a:lstStyle/>
                    <a:p>
                      <a:endParaRPr lang="en-US"/>
                    </a:p>
                  </a:txBody>
                  <a:tcPr/>
                </a:tc>
                <a:tc>
                  <a:txBody>
                    <a:bodyPr/>
                    <a:lstStyle/>
                    <a:p>
                      <a:pPr algn="ctr">
                        <a:spcAft>
                          <a:spcPts val="0"/>
                        </a:spcAft>
                      </a:pPr>
                      <a:r>
                        <a:rPr lang="en-US" sz="1800">
                          <a:latin typeface="Times New Roman" pitchFamily="18" charset="0"/>
                          <a:ea typeface="Times New Roman"/>
                          <a:cs typeface="Times New Roman" pitchFamily="18" charset="0"/>
                        </a:rPr>
                        <a:t>38</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pitchFamily="18" charset="0"/>
                          <a:ea typeface="Times New Roman"/>
                          <a:cs typeface="Times New Roman" pitchFamily="18" charset="0"/>
                        </a:rPr>
                        <a:t>Thầy bói xem  voi</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2"/>
                  </a:ext>
                </a:extLst>
              </a:tr>
              <a:tr h="205154">
                <a:tc vMerge="1">
                  <a:txBody>
                    <a:bodyPr/>
                    <a:lstStyle/>
                    <a:p>
                      <a:endParaRPr lang="en-US"/>
                    </a:p>
                  </a:txBody>
                  <a:tcPr/>
                </a:tc>
                <a:tc>
                  <a:txBody>
                    <a:bodyPr/>
                    <a:lstStyle/>
                    <a:p>
                      <a:pPr algn="ctr">
                        <a:spcAft>
                          <a:spcPts val="0"/>
                        </a:spcAft>
                      </a:pPr>
                      <a:r>
                        <a:rPr lang="en-US" sz="1800">
                          <a:latin typeface="Times New Roman" pitchFamily="18" charset="0"/>
                          <a:ea typeface="Times New Roman"/>
                          <a:cs typeface="Times New Roman" pitchFamily="18" charset="0"/>
                        </a:rPr>
                        <a:t>39</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pitchFamily="18" charset="0"/>
                          <a:ea typeface="Times New Roman"/>
                          <a:cs typeface="Times New Roman" pitchFamily="18" charset="0"/>
                        </a:rPr>
                        <a:t>Viết bài tập  làm văn số 2</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3"/>
                  </a:ext>
                </a:extLst>
              </a:tr>
              <a:tr h="205154">
                <a:tc vMerge="1">
                  <a:txBody>
                    <a:bodyPr/>
                    <a:lstStyle/>
                    <a:p>
                      <a:endParaRPr lang="en-US"/>
                    </a:p>
                  </a:txBody>
                  <a:tcPr/>
                </a:tc>
                <a:tc>
                  <a:txBody>
                    <a:bodyPr/>
                    <a:lstStyle/>
                    <a:p>
                      <a:pPr algn="ctr">
                        <a:spcAft>
                          <a:spcPts val="0"/>
                        </a:spcAft>
                      </a:pPr>
                      <a:r>
                        <a:rPr lang="en-US" sz="1800">
                          <a:latin typeface="Times New Roman" pitchFamily="18" charset="0"/>
                          <a:ea typeface="Times New Roman"/>
                          <a:cs typeface="Times New Roman" pitchFamily="18" charset="0"/>
                        </a:rPr>
                        <a:t>40</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pitchFamily="18" charset="0"/>
                          <a:ea typeface="Times New Roman"/>
                          <a:cs typeface="Times New Roman" pitchFamily="18" charset="0"/>
                        </a:rPr>
                        <a:t>Viết bài tập  làm văn số 2</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4"/>
                  </a:ext>
                </a:extLst>
              </a:tr>
              <a:tr h="205154">
                <a:tc rowSpan="4">
                  <a:txBody>
                    <a:bodyPr/>
                    <a:lstStyle/>
                    <a:p>
                      <a:pPr algn="ctr">
                        <a:spcAft>
                          <a:spcPts val="0"/>
                        </a:spcAft>
                      </a:pPr>
                      <a:r>
                        <a:rPr lang="en-US" sz="1800">
                          <a:latin typeface="Times New Roman" pitchFamily="18" charset="0"/>
                          <a:ea typeface="Times New Roman"/>
                          <a:cs typeface="Times New Roman" pitchFamily="18" charset="0"/>
                        </a:rPr>
                        <a:t>11</a:t>
                      </a:r>
                    </a:p>
                  </a:txBody>
                  <a:tcPr marL="54107" marR="54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pitchFamily="18" charset="0"/>
                          <a:ea typeface="Times New Roman"/>
                          <a:cs typeface="Times New Roman" pitchFamily="18" charset="0"/>
                        </a:rPr>
                        <a:t>41</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pitchFamily="18" charset="0"/>
                          <a:ea typeface="Times New Roman"/>
                          <a:cs typeface="Times New Roman" pitchFamily="18" charset="0"/>
                        </a:rPr>
                        <a:t>Danh từ (tt)</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5"/>
                  </a:ext>
                </a:extLst>
              </a:tr>
              <a:tr h="205154">
                <a:tc vMerge="1">
                  <a:txBody>
                    <a:bodyPr/>
                    <a:lstStyle/>
                    <a:p>
                      <a:endParaRPr lang="en-US"/>
                    </a:p>
                  </a:txBody>
                  <a:tcPr/>
                </a:tc>
                <a:tc>
                  <a:txBody>
                    <a:bodyPr/>
                    <a:lstStyle/>
                    <a:p>
                      <a:pPr algn="ctr">
                        <a:spcAft>
                          <a:spcPts val="0"/>
                        </a:spcAft>
                      </a:pPr>
                      <a:r>
                        <a:rPr lang="en-US" sz="1800">
                          <a:latin typeface="Times New Roman" pitchFamily="18" charset="0"/>
                          <a:ea typeface="Times New Roman"/>
                          <a:cs typeface="Times New Roman" pitchFamily="18" charset="0"/>
                        </a:rPr>
                        <a:t>42</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pitchFamily="18" charset="0"/>
                          <a:ea typeface="Times New Roman"/>
                          <a:cs typeface="Times New Roman" pitchFamily="18" charset="0"/>
                        </a:rPr>
                        <a:t>Trả bài kiểm tra văn</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6"/>
                  </a:ext>
                </a:extLst>
              </a:tr>
              <a:tr h="205154">
                <a:tc vMerge="1">
                  <a:txBody>
                    <a:bodyPr/>
                    <a:lstStyle/>
                    <a:p>
                      <a:endParaRPr lang="en-US"/>
                    </a:p>
                  </a:txBody>
                  <a:tcPr/>
                </a:tc>
                <a:tc>
                  <a:txBody>
                    <a:bodyPr/>
                    <a:lstStyle/>
                    <a:p>
                      <a:pPr algn="ctr">
                        <a:spcAft>
                          <a:spcPts val="0"/>
                        </a:spcAft>
                      </a:pPr>
                      <a:r>
                        <a:rPr lang="en-US" sz="1800">
                          <a:latin typeface="Times New Roman" pitchFamily="18" charset="0"/>
                          <a:ea typeface="Times New Roman"/>
                          <a:cs typeface="Times New Roman" pitchFamily="18" charset="0"/>
                        </a:rPr>
                        <a:t>43</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pitchFamily="18" charset="0"/>
                          <a:ea typeface="Times New Roman"/>
                          <a:cs typeface="Times New Roman" pitchFamily="18" charset="0"/>
                        </a:rPr>
                        <a:t>Luyện nói kể chuyện</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7"/>
                  </a:ext>
                </a:extLst>
              </a:tr>
              <a:tr h="205154">
                <a:tc vMerge="1">
                  <a:txBody>
                    <a:bodyPr/>
                    <a:lstStyle/>
                    <a:p>
                      <a:endParaRPr lang="en-US"/>
                    </a:p>
                  </a:txBody>
                  <a:tcPr/>
                </a:tc>
                <a:tc>
                  <a:txBody>
                    <a:bodyPr/>
                    <a:lstStyle/>
                    <a:p>
                      <a:pPr algn="ctr">
                        <a:spcAft>
                          <a:spcPts val="0"/>
                        </a:spcAft>
                      </a:pPr>
                      <a:r>
                        <a:rPr lang="en-US" sz="1800">
                          <a:latin typeface="Times New Roman" pitchFamily="18" charset="0"/>
                          <a:ea typeface="Times New Roman"/>
                          <a:cs typeface="Times New Roman" pitchFamily="18" charset="0"/>
                        </a:rPr>
                        <a:t>44</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pitchFamily="18" charset="0"/>
                          <a:ea typeface="Times New Roman"/>
                          <a:cs typeface="Times New Roman" pitchFamily="18" charset="0"/>
                        </a:rPr>
                        <a:t>Cụm danh từ</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8"/>
                  </a:ext>
                </a:extLst>
              </a:tr>
              <a:tr h="410307">
                <a:tc rowSpan="4">
                  <a:txBody>
                    <a:bodyPr/>
                    <a:lstStyle/>
                    <a:p>
                      <a:pPr algn="ctr">
                        <a:spcAft>
                          <a:spcPts val="0"/>
                        </a:spcAft>
                      </a:pPr>
                      <a:r>
                        <a:rPr lang="en-US" sz="1800">
                          <a:latin typeface="Times New Roman" pitchFamily="18" charset="0"/>
                          <a:ea typeface="Times New Roman"/>
                          <a:cs typeface="Times New Roman" pitchFamily="18" charset="0"/>
                        </a:rPr>
                        <a:t>12</a:t>
                      </a:r>
                    </a:p>
                  </a:txBody>
                  <a:tcPr marL="54107" marR="54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pitchFamily="18" charset="0"/>
                          <a:ea typeface="Times New Roman"/>
                          <a:cs typeface="Times New Roman" pitchFamily="18" charset="0"/>
                        </a:rPr>
                        <a:t>45</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pitchFamily="18" charset="0"/>
                          <a:ea typeface="Times New Roman"/>
                          <a:cs typeface="Times New Roman" pitchFamily="18" charset="0"/>
                        </a:rPr>
                        <a:t>Hướng dẫn đọc thêm: Chân, , Tai,Mắt ,Miệng </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9"/>
                  </a:ext>
                </a:extLst>
              </a:tr>
              <a:tr h="205154">
                <a:tc vMerge="1">
                  <a:txBody>
                    <a:bodyPr/>
                    <a:lstStyle/>
                    <a:p>
                      <a:endParaRPr lang="en-US"/>
                    </a:p>
                  </a:txBody>
                  <a:tcPr/>
                </a:tc>
                <a:tc>
                  <a:txBody>
                    <a:bodyPr/>
                    <a:lstStyle/>
                    <a:p>
                      <a:pPr algn="ctr">
                        <a:spcAft>
                          <a:spcPts val="0"/>
                        </a:spcAft>
                      </a:pPr>
                      <a:r>
                        <a:rPr lang="en-US" sz="1800">
                          <a:latin typeface="Times New Roman" pitchFamily="18" charset="0"/>
                          <a:ea typeface="Times New Roman"/>
                          <a:cs typeface="Times New Roman" pitchFamily="18" charset="0"/>
                        </a:rPr>
                        <a:t>46</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pitchFamily="18" charset="0"/>
                          <a:ea typeface="Times New Roman"/>
                          <a:cs typeface="Times New Roman" pitchFamily="18" charset="0"/>
                        </a:rPr>
                        <a:t>Kiểm tra tiếng Việt</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0"/>
                  </a:ext>
                </a:extLst>
              </a:tr>
              <a:tr h="205154">
                <a:tc vMerge="1">
                  <a:txBody>
                    <a:bodyPr/>
                    <a:lstStyle/>
                    <a:p>
                      <a:endParaRPr lang="en-US"/>
                    </a:p>
                  </a:txBody>
                  <a:tcPr/>
                </a:tc>
                <a:tc>
                  <a:txBody>
                    <a:bodyPr/>
                    <a:lstStyle/>
                    <a:p>
                      <a:pPr algn="ctr">
                        <a:spcAft>
                          <a:spcPts val="0"/>
                        </a:spcAft>
                      </a:pPr>
                      <a:r>
                        <a:rPr lang="en-US" sz="1800">
                          <a:latin typeface="Times New Roman" pitchFamily="18" charset="0"/>
                          <a:ea typeface="Times New Roman"/>
                          <a:cs typeface="Times New Roman" pitchFamily="18" charset="0"/>
                        </a:rPr>
                        <a:t>47</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pitchFamily="18" charset="0"/>
                          <a:ea typeface="Times New Roman"/>
                          <a:cs typeface="Times New Roman" pitchFamily="18" charset="0"/>
                        </a:rPr>
                        <a:t>Trả bài TLV số 2</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1"/>
                  </a:ext>
                </a:extLst>
              </a:tr>
              <a:tr h="410307">
                <a:tc vMerge="1">
                  <a:txBody>
                    <a:bodyPr/>
                    <a:lstStyle/>
                    <a:p>
                      <a:endParaRPr lang="en-US"/>
                    </a:p>
                  </a:txBody>
                  <a:tcPr/>
                </a:tc>
                <a:tc>
                  <a:txBody>
                    <a:bodyPr/>
                    <a:lstStyle/>
                    <a:p>
                      <a:pPr algn="ctr">
                        <a:spcAft>
                          <a:spcPts val="0"/>
                        </a:spcAft>
                      </a:pPr>
                      <a:r>
                        <a:rPr lang="en-US" sz="1800">
                          <a:latin typeface="Times New Roman" pitchFamily="18" charset="0"/>
                          <a:ea typeface="Times New Roman"/>
                          <a:cs typeface="Times New Roman" pitchFamily="18" charset="0"/>
                        </a:rPr>
                        <a:t>48</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pitchFamily="18" charset="0"/>
                          <a:ea typeface="Times New Roman"/>
                          <a:cs typeface="Times New Roman" pitchFamily="18" charset="0"/>
                        </a:rPr>
                        <a:t>Luyện tập xây dựng bài tự sự -kể chuyện đời sống</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2"/>
                  </a:ext>
                </a:extLst>
              </a:tr>
              <a:tr h="410307">
                <a:tc rowSpan="4">
                  <a:txBody>
                    <a:bodyPr/>
                    <a:lstStyle/>
                    <a:p>
                      <a:pPr algn="ctr">
                        <a:spcAft>
                          <a:spcPts val="0"/>
                        </a:spcAft>
                      </a:pPr>
                      <a:r>
                        <a:rPr lang="en-US" sz="1800">
                          <a:latin typeface="Times New Roman" pitchFamily="18" charset="0"/>
                          <a:ea typeface="Times New Roman"/>
                          <a:cs typeface="Times New Roman" pitchFamily="18" charset="0"/>
                        </a:rPr>
                        <a:t>13</a:t>
                      </a:r>
                    </a:p>
                  </a:txBody>
                  <a:tcPr marL="54107" marR="54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pitchFamily="18" charset="0"/>
                          <a:ea typeface="Times New Roman"/>
                          <a:cs typeface="Times New Roman" pitchFamily="18" charset="0"/>
                        </a:rPr>
                        <a:t>49</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pitchFamily="18" charset="0"/>
                          <a:ea typeface="Times New Roman"/>
                          <a:cs typeface="Times New Roman" pitchFamily="18" charset="0"/>
                        </a:rPr>
                        <a:t>Treo biển- Hướng dẫn đọc thêm: Lợn cưới áo mới</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3"/>
                  </a:ext>
                </a:extLst>
              </a:tr>
              <a:tr h="205154">
                <a:tc vMerge="1">
                  <a:txBody>
                    <a:bodyPr/>
                    <a:lstStyle/>
                    <a:p>
                      <a:endParaRPr lang="en-US"/>
                    </a:p>
                  </a:txBody>
                  <a:tcPr/>
                </a:tc>
                <a:tc>
                  <a:txBody>
                    <a:bodyPr/>
                    <a:lstStyle/>
                    <a:p>
                      <a:pPr algn="ctr">
                        <a:spcAft>
                          <a:spcPts val="0"/>
                        </a:spcAft>
                      </a:pPr>
                      <a:r>
                        <a:rPr lang="en-US" sz="1800">
                          <a:latin typeface="Times New Roman" pitchFamily="18" charset="0"/>
                          <a:ea typeface="Times New Roman"/>
                          <a:cs typeface="Times New Roman" pitchFamily="18" charset="0"/>
                        </a:rPr>
                        <a:t>50</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pitchFamily="18" charset="0"/>
                          <a:ea typeface="Times New Roman"/>
                          <a:cs typeface="Times New Roman" pitchFamily="18" charset="0"/>
                        </a:rPr>
                        <a:t>Số từ và lượng từ</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4"/>
                  </a:ext>
                </a:extLst>
              </a:tr>
              <a:tr h="205154">
                <a:tc vMerge="1">
                  <a:txBody>
                    <a:bodyPr/>
                    <a:lstStyle/>
                    <a:p>
                      <a:endParaRPr lang="en-US"/>
                    </a:p>
                  </a:txBody>
                  <a:tcPr/>
                </a:tc>
                <a:tc>
                  <a:txBody>
                    <a:bodyPr/>
                    <a:lstStyle/>
                    <a:p>
                      <a:pPr algn="ctr">
                        <a:spcAft>
                          <a:spcPts val="0"/>
                        </a:spcAft>
                      </a:pPr>
                      <a:r>
                        <a:rPr lang="en-US" sz="1800">
                          <a:latin typeface="Times New Roman" pitchFamily="18" charset="0"/>
                          <a:ea typeface="Times New Roman"/>
                          <a:cs typeface="Times New Roman" pitchFamily="18" charset="0"/>
                        </a:rPr>
                        <a:t>51</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pitchFamily="18" charset="0"/>
                          <a:ea typeface="Times New Roman"/>
                          <a:cs typeface="Times New Roman" pitchFamily="18" charset="0"/>
                        </a:rPr>
                        <a:t>Viết  bài tập làm văn số 3</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5"/>
                  </a:ext>
                </a:extLst>
              </a:tr>
              <a:tr h="205154">
                <a:tc vMerge="1">
                  <a:txBody>
                    <a:bodyPr/>
                    <a:lstStyle/>
                    <a:p>
                      <a:endParaRPr lang="en-US"/>
                    </a:p>
                  </a:txBody>
                  <a:tcPr/>
                </a:tc>
                <a:tc>
                  <a:txBody>
                    <a:bodyPr/>
                    <a:lstStyle/>
                    <a:p>
                      <a:pPr algn="ctr">
                        <a:spcAft>
                          <a:spcPts val="0"/>
                        </a:spcAft>
                      </a:pPr>
                      <a:r>
                        <a:rPr lang="en-US" sz="1800">
                          <a:latin typeface="Times New Roman" pitchFamily="18" charset="0"/>
                          <a:ea typeface="Times New Roman"/>
                          <a:cs typeface="Times New Roman" pitchFamily="18" charset="0"/>
                        </a:rPr>
                        <a:t>52</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pitchFamily="18" charset="0"/>
                          <a:ea typeface="Times New Roman"/>
                          <a:cs typeface="Times New Roman" pitchFamily="18" charset="0"/>
                        </a:rPr>
                        <a:t>Viết  bài tập làm văn số 3</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6"/>
                  </a:ext>
                </a:extLst>
              </a:tr>
              <a:tr h="205154">
                <a:tc rowSpan="4">
                  <a:txBody>
                    <a:bodyPr/>
                    <a:lstStyle/>
                    <a:p>
                      <a:pPr algn="ctr">
                        <a:spcAft>
                          <a:spcPts val="0"/>
                        </a:spcAft>
                      </a:pPr>
                      <a:r>
                        <a:rPr lang="en-US" sz="1800">
                          <a:latin typeface="Times New Roman" pitchFamily="18" charset="0"/>
                          <a:ea typeface="Times New Roman"/>
                          <a:cs typeface="Times New Roman" pitchFamily="18" charset="0"/>
                        </a:rPr>
                        <a:t>14</a:t>
                      </a:r>
                    </a:p>
                  </a:txBody>
                  <a:tcPr marL="54107" marR="541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a:latin typeface="Times New Roman" pitchFamily="18" charset="0"/>
                          <a:ea typeface="Times New Roman"/>
                          <a:cs typeface="Times New Roman" pitchFamily="18" charset="0"/>
                        </a:rPr>
                        <a:t>53</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pitchFamily="18" charset="0"/>
                          <a:ea typeface="Times New Roman"/>
                          <a:cs typeface="Times New Roman" pitchFamily="18" charset="0"/>
                        </a:rPr>
                        <a:t>Kể chuyện tưởng tượng</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7"/>
                  </a:ext>
                </a:extLst>
              </a:tr>
              <a:tr h="205154">
                <a:tc vMerge="1">
                  <a:txBody>
                    <a:bodyPr/>
                    <a:lstStyle/>
                    <a:p>
                      <a:endParaRPr lang="en-US"/>
                    </a:p>
                  </a:txBody>
                  <a:tcPr/>
                </a:tc>
                <a:tc>
                  <a:txBody>
                    <a:bodyPr/>
                    <a:lstStyle/>
                    <a:p>
                      <a:pPr algn="ctr">
                        <a:spcAft>
                          <a:spcPts val="0"/>
                        </a:spcAft>
                      </a:pPr>
                      <a:r>
                        <a:rPr lang="en-US" sz="1800">
                          <a:latin typeface="Times New Roman" pitchFamily="18" charset="0"/>
                          <a:ea typeface="Times New Roman"/>
                          <a:cs typeface="Times New Roman" pitchFamily="18" charset="0"/>
                        </a:rPr>
                        <a:t>54</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pitchFamily="18" charset="0"/>
                          <a:ea typeface="Times New Roman"/>
                          <a:cs typeface="Times New Roman" pitchFamily="18" charset="0"/>
                        </a:rPr>
                        <a:t>Ôn tập truyện Dân gian    </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8"/>
                  </a:ext>
                </a:extLst>
              </a:tr>
              <a:tr h="94959">
                <a:tc vMerge="1">
                  <a:txBody>
                    <a:bodyPr/>
                    <a:lstStyle/>
                    <a:p>
                      <a:endParaRPr lang="en-US"/>
                    </a:p>
                  </a:txBody>
                  <a:tcPr/>
                </a:tc>
                <a:tc>
                  <a:txBody>
                    <a:bodyPr/>
                    <a:lstStyle/>
                    <a:p>
                      <a:pPr algn="ctr">
                        <a:spcAft>
                          <a:spcPts val="0"/>
                        </a:spcAft>
                      </a:pPr>
                      <a:r>
                        <a:rPr lang="en-US" sz="1800">
                          <a:latin typeface="Times New Roman" pitchFamily="18" charset="0"/>
                          <a:ea typeface="Times New Roman"/>
                          <a:cs typeface="Times New Roman" pitchFamily="18" charset="0"/>
                        </a:rPr>
                        <a:t>55</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err="1">
                          <a:latin typeface="Times New Roman" pitchFamily="18" charset="0"/>
                          <a:ea typeface="Times New Roman"/>
                          <a:cs typeface="Times New Roman" pitchFamily="18" charset="0"/>
                        </a:rPr>
                        <a:t>Ôn</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tập</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truyện</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Dân</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gian</a:t>
                      </a:r>
                      <a:r>
                        <a:rPr lang="en-US" sz="1800" dirty="0">
                          <a:latin typeface="Times New Roman" pitchFamily="18" charset="0"/>
                          <a:ea typeface="Times New Roman"/>
                          <a:cs typeface="Times New Roman" pitchFamily="18" charset="0"/>
                        </a:rPr>
                        <a:t> (</a:t>
                      </a:r>
                      <a:r>
                        <a:rPr lang="en-US" sz="1800" dirty="0" err="1">
                          <a:latin typeface="Times New Roman" pitchFamily="18" charset="0"/>
                          <a:ea typeface="Times New Roman"/>
                          <a:cs typeface="Times New Roman" pitchFamily="18" charset="0"/>
                        </a:rPr>
                        <a:t>tiếp</a:t>
                      </a:r>
                      <a:r>
                        <a:rPr lang="en-US" sz="1800" dirty="0">
                          <a:latin typeface="Times New Roman" pitchFamily="18" charset="0"/>
                          <a:ea typeface="Times New Roman"/>
                          <a:cs typeface="Times New Roman" pitchFamily="18" charset="0"/>
                        </a:rPr>
                        <a:t>)</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19"/>
                  </a:ext>
                </a:extLst>
              </a:tr>
              <a:tr h="205154">
                <a:tc vMerge="1">
                  <a:txBody>
                    <a:bodyPr/>
                    <a:lstStyle/>
                    <a:p>
                      <a:endParaRPr lang="en-US"/>
                    </a:p>
                  </a:txBody>
                  <a:tcPr/>
                </a:tc>
                <a:tc>
                  <a:txBody>
                    <a:bodyPr/>
                    <a:lstStyle/>
                    <a:p>
                      <a:pPr algn="ctr">
                        <a:spcAft>
                          <a:spcPts val="0"/>
                        </a:spcAft>
                      </a:pPr>
                      <a:r>
                        <a:rPr lang="en-US" sz="1800">
                          <a:latin typeface="Times New Roman" pitchFamily="18" charset="0"/>
                          <a:ea typeface="Times New Roman"/>
                          <a:cs typeface="Times New Roman" pitchFamily="18" charset="0"/>
                        </a:rPr>
                        <a:t>56</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a:latin typeface="Times New Roman" pitchFamily="18" charset="0"/>
                          <a:ea typeface="Times New Roman"/>
                          <a:cs typeface="Times New Roman" pitchFamily="18" charset="0"/>
                        </a:rPr>
                        <a:t>Trả bài kiểm tra tiếng việt</a:t>
                      </a: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800" dirty="0">
                        <a:latin typeface="Times New Roman" pitchFamily="18" charset="0"/>
                        <a:ea typeface="Times New Roman"/>
                        <a:cs typeface="Times New Roman" pitchFamily="18" charset="0"/>
                      </a:endParaRPr>
                    </a:p>
                  </a:txBody>
                  <a:tcPr marL="54107" marR="541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8585446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lstStyle/>
          <a:p>
            <a:pPr algn="ctr"/>
            <a:r>
              <a:rPr lang="en-US" b="1" dirty="0">
                <a:solidFill>
                  <a:srgbClr val="FF0000"/>
                </a:solidFill>
                <a:effectLst/>
                <a:latin typeface="Times New Roman" panose="02020603050405020304" pitchFamily="18" charset="0"/>
                <a:cs typeface="Times New Roman" panose="02020603050405020304" pitchFamily="18" charset="0"/>
              </a:rPr>
              <a:t>HƯỚNG DẪN </a:t>
            </a:r>
            <a:r>
              <a:rPr lang="en-US" b="1" dirty="0" err="1">
                <a:solidFill>
                  <a:srgbClr val="FF0000"/>
                </a:solidFill>
                <a:effectLst/>
                <a:latin typeface="Times New Roman" panose="02020603050405020304" pitchFamily="18" charset="0"/>
                <a:cs typeface="Times New Roman" panose="02020603050405020304" pitchFamily="18" charset="0"/>
              </a:rPr>
              <a:t>tổ</a:t>
            </a:r>
            <a:r>
              <a:rPr lang="en-US" b="1" dirty="0">
                <a:solidFill>
                  <a:srgbClr val="FF0000"/>
                </a:solidFill>
                <a:effectLst/>
                <a:latin typeface="Times New Roman" panose="02020603050405020304" pitchFamily="18" charset="0"/>
                <a:cs typeface="Times New Roman" panose="02020603050405020304" pitchFamily="18" charset="0"/>
              </a:rPr>
              <a:t> </a:t>
            </a:r>
            <a:r>
              <a:rPr lang="en-US" b="1" dirty="0" err="1">
                <a:solidFill>
                  <a:srgbClr val="FF0000"/>
                </a:solidFill>
                <a:effectLst/>
                <a:latin typeface="Times New Roman" panose="02020603050405020304" pitchFamily="18" charset="0"/>
                <a:cs typeface="Times New Roman" panose="02020603050405020304" pitchFamily="18" charset="0"/>
              </a:rPr>
              <a:t>chức</a:t>
            </a:r>
            <a:r>
              <a:rPr lang="en-US" b="1" dirty="0">
                <a:solidFill>
                  <a:srgbClr val="FF0000"/>
                </a:solidFill>
                <a:effectLst/>
                <a:latin typeface="Times New Roman" panose="02020603050405020304" pitchFamily="18" charset="0"/>
                <a:cs typeface="Times New Roman" panose="02020603050405020304" pitchFamily="18" charset="0"/>
              </a:rPr>
              <a:t> </a:t>
            </a:r>
            <a:r>
              <a:rPr lang="en-US" b="1" dirty="0" err="1">
                <a:solidFill>
                  <a:srgbClr val="FF0000"/>
                </a:solidFill>
                <a:effectLst/>
                <a:latin typeface="Times New Roman" panose="02020603050405020304" pitchFamily="18" charset="0"/>
                <a:cs typeface="Times New Roman" panose="02020603050405020304" pitchFamily="18" charset="0"/>
              </a:rPr>
              <a:t>hđ</a:t>
            </a:r>
            <a:r>
              <a:rPr lang="en-US" b="1" dirty="0">
                <a:solidFill>
                  <a:srgbClr val="FF0000"/>
                </a:solidFill>
                <a:effectLst/>
                <a:latin typeface="Times New Roman" panose="02020603050405020304" pitchFamily="18" charset="0"/>
                <a:cs typeface="Times New Roman" panose="02020603050405020304" pitchFamily="18" charset="0"/>
              </a:rPr>
              <a:t> </a:t>
            </a:r>
            <a:r>
              <a:rPr lang="en-US" b="1" dirty="0" err="1">
                <a:solidFill>
                  <a:srgbClr val="FF0000"/>
                </a:solidFill>
                <a:effectLst/>
                <a:latin typeface="Times New Roman" panose="02020603050405020304" pitchFamily="18" charset="0"/>
                <a:cs typeface="Times New Roman" panose="02020603050405020304" pitchFamily="18" charset="0"/>
              </a:rPr>
              <a:t>TNst</a:t>
            </a:r>
            <a:endParaRPr lang="en-US" dirty="0">
              <a:solidFill>
                <a:srgbClr val="0070C0"/>
              </a:solidFill>
              <a:latin typeface="Arial" pitchFamily="34" charset="0"/>
              <a:cs typeface="Arial" pitchFamily="34" charset="0"/>
            </a:endParaRPr>
          </a:p>
        </p:txBody>
      </p:sp>
      <p:sp>
        <p:nvSpPr>
          <p:cNvPr id="3" name="Content Placeholder 2"/>
          <p:cNvSpPr>
            <a:spLocks noGrp="1"/>
          </p:cNvSpPr>
          <p:nvPr>
            <p:ph idx="1"/>
          </p:nvPr>
        </p:nvSpPr>
        <p:spPr>
          <a:xfrm>
            <a:off x="152400" y="1066800"/>
            <a:ext cx="8839200" cy="5562600"/>
          </a:xfrm>
        </p:spPr>
        <p:txBody>
          <a:bodyPr>
            <a:normAutofit fontScale="25000" lnSpcReduction="20000"/>
          </a:bodyPr>
          <a:lstStyle/>
          <a:p>
            <a:pPr marL="0" indent="0" algn="just">
              <a:buNone/>
            </a:pPr>
            <a:r>
              <a:rPr lang="en-US" sz="2800" dirty="0"/>
              <a:t>  </a:t>
            </a:r>
            <a:endParaRPr lang="en-US" sz="2800" dirty="0" smtClean="0"/>
          </a:p>
          <a:p>
            <a:pPr marL="0" indent="0" algn="just">
              <a:buNone/>
            </a:pPr>
            <a:endParaRPr lang="en-US" sz="11200" b="1" dirty="0" smtClean="0">
              <a:solidFill>
                <a:srgbClr val="0070C0"/>
              </a:solidFill>
              <a:latin typeface="Arial" pitchFamily="34" charset="0"/>
              <a:cs typeface="Arial" pitchFamily="34" charset="0"/>
            </a:endParaRPr>
          </a:p>
          <a:p>
            <a:pPr marL="0" indent="0" algn="just">
              <a:lnSpc>
                <a:spcPct val="120000"/>
              </a:lnSpc>
              <a:buNone/>
            </a:pPr>
            <a:r>
              <a:rPr lang="en-US" sz="11200" b="1" dirty="0" smtClean="0">
                <a:solidFill>
                  <a:srgbClr val="0070C0"/>
                </a:solidFill>
                <a:latin typeface="Arial" pitchFamily="34" charset="0"/>
                <a:cs typeface="Arial" pitchFamily="34" charset="0"/>
              </a:rPr>
              <a:t>NHIỆM VỤ </a:t>
            </a:r>
            <a:r>
              <a:rPr lang="en-US" sz="11200" b="1" dirty="0">
                <a:solidFill>
                  <a:srgbClr val="0070C0"/>
                </a:solidFill>
                <a:latin typeface="Arial" pitchFamily="34" charset="0"/>
                <a:cs typeface="Arial" pitchFamily="34" charset="0"/>
              </a:rPr>
              <a:t>2</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Thầy</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cô</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thảo</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luận</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các</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vấn</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đề</a:t>
            </a:r>
            <a:r>
              <a:rPr lang="en-US" sz="11200" b="1" dirty="0" smtClean="0">
                <a:solidFill>
                  <a:srgbClr val="0070C0"/>
                </a:solidFill>
                <a:latin typeface="Arial" pitchFamily="34" charset="0"/>
                <a:cs typeface="Arial" pitchFamily="34" charset="0"/>
              </a:rPr>
              <a:t> </a:t>
            </a:r>
            <a:r>
              <a:rPr lang="en-US" sz="11200" b="1" dirty="0" err="1" smtClean="0">
                <a:solidFill>
                  <a:srgbClr val="0070C0"/>
                </a:solidFill>
                <a:latin typeface="Arial" pitchFamily="34" charset="0"/>
                <a:cs typeface="Arial" pitchFamily="34" charset="0"/>
              </a:rPr>
              <a:t>sau</a:t>
            </a:r>
            <a:r>
              <a:rPr lang="en-US" sz="11200" b="1" dirty="0" smtClean="0">
                <a:solidFill>
                  <a:srgbClr val="0070C0"/>
                </a:solidFill>
                <a:latin typeface="Arial" pitchFamily="34" charset="0"/>
                <a:cs typeface="Arial" pitchFamily="34" charset="0"/>
              </a:rPr>
              <a:t>:</a:t>
            </a:r>
          </a:p>
          <a:p>
            <a:pPr marL="0" indent="0" algn="just">
              <a:lnSpc>
                <a:spcPct val="120000"/>
              </a:lnSpc>
              <a:buNone/>
            </a:pPr>
            <a:endParaRPr lang="en-US" sz="11200" dirty="0" smtClean="0">
              <a:solidFill>
                <a:srgbClr val="0070C0"/>
              </a:solidFill>
              <a:latin typeface="Arial" pitchFamily="34" charset="0"/>
              <a:cs typeface="Arial" pitchFamily="34" charset="0"/>
            </a:endParaRPr>
          </a:p>
          <a:p>
            <a:pPr marL="0" indent="0" algn="just">
              <a:buNone/>
            </a:pPr>
            <a:r>
              <a:rPr lang="en-US" sz="11200" dirty="0" smtClean="0">
                <a:solidFill>
                  <a:srgbClr val="0070C0"/>
                </a:solidFill>
                <a:latin typeface="Arial" pitchFamily="34" charset="0"/>
                <a:cs typeface="Arial" pitchFamily="34" charset="0"/>
              </a:rPr>
              <a:t> </a:t>
            </a:r>
          </a:p>
          <a:p>
            <a:pPr marL="0" indent="0" algn="just">
              <a:buNone/>
            </a:pPr>
            <a:endParaRPr lang="en-US" sz="11200" b="1" dirty="0" smtClean="0">
              <a:solidFill>
                <a:srgbClr val="0070C0"/>
              </a:solidFill>
              <a:latin typeface="Arial" pitchFamily="34" charset="0"/>
              <a:cs typeface="Arial" pitchFamily="34" charset="0"/>
            </a:endParaRPr>
          </a:p>
          <a:p>
            <a:pPr marL="0" indent="0" algn="just">
              <a:buNone/>
            </a:pPr>
            <a:endParaRPr lang="en-US" sz="11200" b="1" dirty="0" smtClean="0">
              <a:solidFill>
                <a:srgbClr val="0070C0"/>
              </a:solidFill>
              <a:latin typeface="Arial" pitchFamily="34" charset="0"/>
              <a:cs typeface="Arial" pitchFamily="34" charset="0"/>
            </a:endParaRPr>
          </a:p>
          <a:p>
            <a:pPr marL="0" indent="0" algn="just">
              <a:buNone/>
            </a:pPr>
            <a:r>
              <a:rPr lang="en-US" sz="7700" b="1" dirty="0" smtClean="0">
                <a:latin typeface="Arial" pitchFamily="34" charset="0"/>
                <a:cs typeface="Arial" pitchFamily="34" charset="0"/>
              </a:rPr>
              <a:t/>
            </a:r>
            <a:br>
              <a:rPr lang="en-US" sz="7700" b="1" dirty="0" smtClean="0">
                <a:latin typeface="Arial" pitchFamily="34" charset="0"/>
                <a:cs typeface="Arial" pitchFamily="34" charset="0"/>
              </a:rPr>
            </a:br>
            <a:endParaRPr lang="en-US" sz="7700" b="1" dirty="0" smtClean="0">
              <a:latin typeface="Arial" pitchFamily="34" charset="0"/>
              <a:cs typeface="Arial" pitchFamily="34" charset="0"/>
            </a:endParaRPr>
          </a:p>
          <a:p>
            <a:pPr marL="0" indent="0" algn="just">
              <a:buNone/>
            </a:pPr>
            <a:r>
              <a:rPr lang="en-US" sz="4500" b="1" dirty="0">
                <a:latin typeface="Arial" pitchFamily="34" charset="0"/>
                <a:cs typeface="Arial" pitchFamily="34" charset="0"/>
              </a:rPr>
              <a:t/>
            </a:r>
            <a:br>
              <a:rPr lang="en-US" sz="4500" b="1" dirty="0">
                <a:latin typeface="Arial" pitchFamily="34" charset="0"/>
                <a:cs typeface="Arial" pitchFamily="34" charset="0"/>
              </a:rPr>
            </a:br>
            <a:endParaRPr lang="en-US" sz="4500" b="1" dirty="0" smtClean="0">
              <a:latin typeface="Arial" pitchFamily="34" charset="0"/>
              <a:cs typeface="Arial" pitchFamily="34" charset="0"/>
            </a:endParaRPr>
          </a:p>
          <a:p>
            <a:pPr marL="0" indent="0" algn="just">
              <a:buNone/>
            </a:pPr>
            <a:r>
              <a:rPr lang="en-US" sz="10400" dirty="0">
                <a:latin typeface="Arial" pitchFamily="34" charset="0"/>
                <a:cs typeface="Arial" pitchFamily="34" charset="0"/>
              </a:rPr>
              <a:t/>
            </a:r>
            <a:br>
              <a:rPr lang="en-US" sz="10400" dirty="0">
                <a:latin typeface="Arial" pitchFamily="34" charset="0"/>
                <a:cs typeface="Arial" pitchFamily="34" charset="0"/>
              </a:rPr>
            </a:br>
            <a:endParaRPr lang="en-US" sz="10400" dirty="0" smtClean="0">
              <a:latin typeface="Arial" pitchFamily="34" charset="0"/>
              <a:cs typeface="Arial" pitchFamily="34" charset="0"/>
            </a:endParaRPr>
          </a:p>
          <a:p>
            <a:pPr marL="0" indent="0" algn="just">
              <a:buNone/>
            </a:pPr>
            <a:r>
              <a:rPr lang="en-US" dirty="0">
                <a:latin typeface="Arial" pitchFamily="34" charset="0"/>
                <a:cs typeface="Arial" pitchFamily="34" charset="0"/>
              </a:rPr>
              <a:t/>
            </a:r>
            <a:br>
              <a:rPr lang="en-US" dirty="0">
                <a:latin typeface="Arial" pitchFamily="34" charset="0"/>
                <a:cs typeface="Arial" pitchFamily="34" charset="0"/>
              </a:rPr>
            </a:br>
            <a:endParaRPr lang="en-US" dirty="0">
              <a:latin typeface="Arial" pitchFamily="34" charset="0"/>
              <a:cs typeface="Arial" pitchFamily="34" charset="0"/>
            </a:endParaRPr>
          </a:p>
        </p:txBody>
      </p:sp>
      <p:sp>
        <p:nvSpPr>
          <p:cNvPr id="4" name="Title 1"/>
          <p:cNvSpPr txBox="1">
            <a:spLocks/>
          </p:cNvSpPr>
          <p:nvPr/>
        </p:nvSpPr>
        <p:spPr>
          <a:xfrm>
            <a:off x="152400" y="2133600"/>
            <a:ext cx="8839200" cy="1143000"/>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rPr>
              <a:t>1. </a:t>
            </a:r>
            <a:r>
              <a:rPr kumimoji="0" lang="en-US" sz="2800" b="1" i="0" u="none" strike="noStrike" kern="1200" cap="none" spc="0" normalizeH="0" baseline="0" noProof="0" dirty="0" err="1" smtClean="0">
                <a:ln>
                  <a:noFill/>
                </a:ln>
                <a:solidFill>
                  <a:schemeClr val="tx1"/>
                </a:solidFill>
                <a:effectLst/>
                <a:uLnTx/>
                <a:uFillTx/>
                <a:latin typeface="Arial" panose="020B0604020202020204" pitchFamily="34" charset="0"/>
                <a:ea typeface="+mj-ea"/>
                <a:cs typeface="Arial" panose="020B0604020202020204" pitchFamily="34" charset="0"/>
              </a:rPr>
              <a:t>K</a:t>
            </a:r>
            <a:r>
              <a:rPr kumimoji="0" lang="en-US" sz="2800" b="1" i="0" u="none" strike="noStrike" kern="1200" cap="none" spc="0" normalizeH="0" noProof="0" dirty="0" err="1" smtClean="0">
                <a:ln>
                  <a:noFill/>
                </a:ln>
                <a:solidFill>
                  <a:schemeClr val="tx1"/>
                </a:solidFill>
                <a:effectLst/>
                <a:uLnTx/>
                <a:uFillTx/>
                <a:latin typeface="Arial" panose="020B0604020202020204" pitchFamily="34" charset="0"/>
                <a:ea typeface="+mj-ea"/>
                <a:cs typeface="Arial" panose="020B0604020202020204" pitchFamily="34" charset="0"/>
              </a:rPr>
              <a:t>ê</a:t>
            </a:r>
            <a:r>
              <a:rPr kumimoji="0" lang="en-US" sz="2800" b="1" i="0" u="none" strike="noStrike" kern="120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noProof="0" dirty="0" err="1" smtClean="0">
                <a:ln>
                  <a:noFill/>
                </a:ln>
                <a:solidFill>
                  <a:schemeClr val="tx1"/>
                </a:solidFill>
                <a:effectLst/>
                <a:uLnTx/>
                <a:uFillTx/>
                <a:latin typeface="Arial" panose="020B0604020202020204" pitchFamily="34" charset="0"/>
                <a:ea typeface="+mj-ea"/>
                <a:cs typeface="Arial" panose="020B0604020202020204" pitchFamily="34" charset="0"/>
              </a:rPr>
              <a:t>hoạch</a:t>
            </a:r>
            <a:r>
              <a:rPr kumimoji="0" lang="en-US" sz="2800" b="1" i="0" u="none" strike="noStrike" kern="120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noProof="0" dirty="0" err="1" smtClean="0">
                <a:ln>
                  <a:noFill/>
                </a:ln>
                <a:solidFill>
                  <a:schemeClr val="tx1"/>
                </a:solidFill>
                <a:effectLst/>
                <a:uLnTx/>
                <a:uFillTx/>
                <a:latin typeface="Arial" panose="020B0604020202020204" pitchFamily="34" charset="0"/>
                <a:ea typeface="+mj-ea"/>
                <a:cs typeface="Arial" panose="020B0604020202020204" pitchFamily="34" charset="0"/>
              </a:rPr>
              <a:t>tô</a:t>
            </a:r>
            <a:r>
              <a:rPr kumimoji="0" lang="en-US" sz="2800" b="1" i="0" u="none" strike="noStrike" kern="120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noProof="0" dirty="0" err="1" smtClean="0">
                <a:ln>
                  <a:noFill/>
                </a:ln>
                <a:solidFill>
                  <a:schemeClr val="tx1"/>
                </a:solidFill>
                <a:effectLst/>
                <a:uLnTx/>
                <a:uFillTx/>
                <a:latin typeface="Arial" panose="020B0604020202020204" pitchFamily="34" charset="0"/>
                <a:ea typeface="+mj-ea"/>
                <a:cs typeface="Arial" panose="020B0604020202020204" pitchFamily="34" charset="0"/>
              </a:rPr>
              <a:t>chức</a:t>
            </a:r>
            <a:r>
              <a:rPr kumimoji="0" lang="en-US" sz="2800" b="1" i="0" u="none" strike="noStrike" kern="120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noProof="0" dirty="0" err="1" smtClean="0">
                <a:ln>
                  <a:noFill/>
                </a:ln>
                <a:solidFill>
                  <a:schemeClr val="tx1"/>
                </a:solidFill>
                <a:effectLst/>
                <a:uLnTx/>
                <a:uFillTx/>
                <a:latin typeface="Arial" panose="020B0604020202020204" pitchFamily="34" charset="0"/>
                <a:ea typeface="+mj-ea"/>
                <a:cs typeface="Arial" panose="020B0604020202020204" pitchFamily="34" charset="0"/>
              </a:rPr>
              <a:t>kê</a:t>
            </a:r>
            <a:r>
              <a:rPr kumimoji="0" lang="en-US" sz="2800" b="1" i="0" u="none" strike="noStrike" kern="120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noProof="0" dirty="0" err="1" smtClean="0">
                <a:ln>
                  <a:noFill/>
                </a:ln>
                <a:solidFill>
                  <a:schemeClr val="tx1"/>
                </a:solidFill>
                <a:effectLst/>
                <a:uLnTx/>
                <a:uFillTx/>
                <a:latin typeface="Arial" panose="020B0604020202020204" pitchFamily="34" charset="0"/>
                <a:ea typeface="+mj-ea"/>
                <a:cs typeface="Arial" panose="020B0604020202020204" pitchFamily="34" charset="0"/>
              </a:rPr>
              <a:t>hoạch</a:t>
            </a:r>
            <a:r>
              <a:rPr kumimoji="0" lang="en-US" sz="2800" b="1" i="0" u="none" strike="noStrike" kern="120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noProof="0" dirty="0" err="1" smtClean="0">
                <a:ln>
                  <a:noFill/>
                </a:ln>
                <a:solidFill>
                  <a:schemeClr val="tx1"/>
                </a:solidFill>
                <a:effectLst/>
                <a:uLnTx/>
                <a:uFillTx/>
                <a:latin typeface="Arial" panose="020B0604020202020204" pitchFamily="34" charset="0"/>
                <a:ea typeface="+mj-ea"/>
                <a:cs typeface="Arial" panose="020B0604020202020204" pitchFamily="34" charset="0"/>
              </a:rPr>
              <a:t>dạy</a:t>
            </a:r>
            <a:r>
              <a:rPr kumimoji="0" lang="en-US" sz="2800" b="1" i="0" u="none" strike="noStrike" kern="120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noProof="0" dirty="0" err="1" smtClean="0">
                <a:ln>
                  <a:noFill/>
                </a:ln>
                <a:solidFill>
                  <a:schemeClr val="tx1"/>
                </a:solidFill>
                <a:effectLst/>
                <a:uLnTx/>
                <a:uFillTx/>
                <a:latin typeface="Arial" panose="020B0604020202020204" pitchFamily="34" charset="0"/>
                <a:ea typeface="+mj-ea"/>
                <a:cs typeface="Arial" panose="020B0604020202020204" pitchFamily="34" charset="0"/>
              </a:rPr>
              <a:t>học</a:t>
            </a:r>
            <a:r>
              <a:rPr kumimoji="0" lang="en-US" sz="2800" b="1" i="0" u="none" strike="noStrike" kern="120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noProof="0" dirty="0" err="1" smtClean="0">
                <a:ln>
                  <a:noFill/>
                </a:ln>
                <a:solidFill>
                  <a:schemeClr val="tx1"/>
                </a:solidFill>
                <a:effectLst/>
                <a:uLnTx/>
                <a:uFillTx/>
                <a:latin typeface="Arial" panose="020B0604020202020204" pitchFamily="34" charset="0"/>
                <a:ea typeface="+mj-ea"/>
                <a:cs typeface="Arial" panose="020B0604020202020204" pitchFamily="34" charset="0"/>
              </a:rPr>
              <a:t>chương</a:t>
            </a:r>
            <a:r>
              <a:rPr kumimoji="0" lang="en-US" sz="2800" b="1" i="0" u="none" strike="noStrike" kern="120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noProof="0" dirty="0" err="1" smtClean="0">
                <a:ln>
                  <a:noFill/>
                </a:ln>
                <a:solidFill>
                  <a:schemeClr val="tx1"/>
                </a:solidFill>
                <a:effectLst/>
                <a:uLnTx/>
                <a:uFillTx/>
                <a:latin typeface="Arial" panose="020B0604020202020204" pitchFamily="34" charset="0"/>
                <a:ea typeface="+mj-ea"/>
                <a:cs typeface="Arial" panose="020B0604020202020204" pitchFamily="34" charset="0"/>
              </a:rPr>
              <a:t>trình</a:t>
            </a:r>
            <a:r>
              <a:rPr kumimoji="0" lang="en-US" sz="2800" b="1" i="0" u="none" strike="noStrike" kern="120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 HĐTNST </a:t>
            </a:r>
            <a:r>
              <a:rPr kumimoji="0" lang="en-US" sz="2800" b="1" i="0" u="none" strike="noStrike" kern="1200" cap="none" spc="0" normalizeH="0" noProof="0" dirty="0" err="1" smtClean="0">
                <a:ln>
                  <a:noFill/>
                </a:ln>
                <a:solidFill>
                  <a:schemeClr val="tx1"/>
                </a:solidFill>
                <a:effectLst/>
                <a:uLnTx/>
                <a:uFillTx/>
                <a:latin typeface="Arial" panose="020B0604020202020204" pitchFamily="34" charset="0"/>
                <a:ea typeface="+mj-ea"/>
                <a:cs typeface="Arial" panose="020B0604020202020204" pitchFamily="34" charset="0"/>
              </a:rPr>
              <a:t>như</a:t>
            </a:r>
            <a:r>
              <a:rPr kumimoji="0" lang="en-US" sz="2800" b="1" i="0" u="none" strike="noStrike" kern="120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noProof="0" dirty="0" err="1" smtClean="0">
                <a:ln>
                  <a:noFill/>
                </a:ln>
                <a:solidFill>
                  <a:schemeClr val="tx1"/>
                </a:solidFill>
                <a:effectLst/>
                <a:uLnTx/>
                <a:uFillTx/>
                <a:latin typeface="Arial" panose="020B0604020202020204" pitchFamily="34" charset="0"/>
                <a:ea typeface="+mj-ea"/>
                <a:cs typeface="Arial" panose="020B0604020202020204" pitchFamily="34" charset="0"/>
              </a:rPr>
              <a:t>thê</a:t>
            </a:r>
            <a:r>
              <a:rPr kumimoji="0" lang="en-US" sz="2800" b="1" i="0" u="none" strike="noStrike" kern="120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 </a:t>
            </a:r>
            <a:r>
              <a:rPr kumimoji="0" lang="en-US" sz="2800" b="1" i="0" u="none" strike="noStrike" kern="1200" cap="none" spc="0" normalizeH="0" noProof="0" dirty="0" err="1" smtClean="0">
                <a:ln>
                  <a:noFill/>
                </a:ln>
                <a:solidFill>
                  <a:schemeClr val="tx1"/>
                </a:solidFill>
                <a:effectLst/>
                <a:uLnTx/>
                <a:uFillTx/>
                <a:latin typeface="Arial" panose="020B0604020202020204" pitchFamily="34" charset="0"/>
                <a:ea typeface="+mj-ea"/>
                <a:cs typeface="Arial" panose="020B0604020202020204" pitchFamily="34" charset="0"/>
              </a:rPr>
              <a:t>nào</a:t>
            </a:r>
            <a:r>
              <a:rPr kumimoji="0" lang="en-US" sz="2800" b="1" i="0" u="none" strike="noStrike" kern="1200" cap="none" spc="0" normalizeH="0" noProof="0" dirty="0" smtClean="0">
                <a:ln>
                  <a:noFill/>
                </a:ln>
                <a:solidFill>
                  <a:schemeClr val="tx1"/>
                </a:solidFill>
                <a:effectLst/>
                <a:uLnTx/>
                <a:uFillTx/>
                <a:latin typeface="Arial" panose="020B0604020202020204" pitchFamily="34" charset="0"/>
                <a:ea typeface="+mj-ea"/>
                <a:cs typeface="Arial" panose="020B0604020202020204" pitchFamily="34" charset="0"/>
              </a:rPr>
              <a:t>?</a:t>
            </a:r>
            <a:endPar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5" name="Title 1"/>
          <p:cNvSpPr txBox="1">
            <a:spLocks/>
          </p:cNvSpPr>
          <p:nvPr/>
        </p:nvSpPr>
        <p:spPr>
          <a:xfrm>
            <a:off x="268224" y="3113087"/>
            <a:ext cx="8723376" cy="1470025"/>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US" sz="2800" b="1" dirty="0">
                <a:latin typeface="Arial" panose="020B0604020202020204" pitchFamily="34" charset="0"/>
                <a:ea typeface="+mj-ea"/>
                <a:cs typeface="Arial" panose="020B0604020202020204" pitchFamily="34" charset="0"/>
              </a:rPr>
              <a:t>2</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Sơ</a:t>
            </a:r>
            <a:r>
              <a:rPr lang="en-US" sz="2800" b="1" dirty="0" smtClean="0">
                <a:latin typeface="Arial" panose="020B0604020202020204" pitchFamily="34" charset="0"/>
                <a:ea typeface="+mj-ea"/>
                <a:cs typeface="Arial" panose="020B0604020202020204" pitchFamily="34" charset="0"/>
              </a:rPr>
              <a:t>̉/</a:t>
            </a:r>
            <a:r>
              <a:rPr lang="en-US" sz="2800" b="1" dirty="0" err="1" smtClean="0">
                <a:latin typeface="Arial" panose="020B0604020202020204" pitchFamily="34" charset="0"/>
                <a:ea typeface="+mj-ea"/>
                <a:cs typeface="Arial" panose="020B0604020202020204" pitchFamily="34" charset="0"/>
              </a:rPr>
              <a:t>Phòng</a:t>
            </a:r>
            <a:r>
              <a:rPr lang="en-US" sz="2800" b="1" dirty="0" smtClean="0">
                <a:latin typeface="Arial" panose="020B0604020202020204" pitchFamily="34" charset="0"/>
                <a:ea typeface="+mj-ea"/>
                <a:cs typeface="Arial" panose="020B0604020202020204" pitchFamily="34" charset="0"/>
              </a:rPr>
              <a:t>/</a:t>
            </a:r>
            <a:r>
              <a:rPr lang="en-US" sz="2800" b="1" dirty="0" err="1" smtClean="0">
                <a:latin typeface="Arial" panose="020B0604020202020204" pitchFamily="34" charset="0"/>
                <a:ea typeface="+mj-ea"/>
                <a:cs typeface="Arial" panose="020B0604020202020204" pitchFamily="34" charset="0"/>
              </a:rPr>
              <a:t>Trường</a:t>
            </a:r>
            <a:r>
              <a:rPr lang="en-US" sz="2800" b="1" dirty="0" smtClean="0">
                <a:latin typeface="Arial" panose="020B0604020202020204" pitchFamily="34" charset="0"/>
                <a:ea typeface="+mj-ea"/>
                <a:cs typeface="Arial" panose="020B0604020202020204" pitchFamily="34" charset="0"/>
              </a:rPr>
              <a:t>/</a:t>
            </a:r>
            <a:r>
              <a:rPr lang="en-US" sz="2800" b="1" dirty="0" err="1" smtClean="0">
                <a:latin typeface="Arial" panose="020B0604020202020204" pitchFamily="34" charset="0"/>
                <a:ea typeface="+mj-ea"/>
                <a:cs typeface="Arial" panose="020B0604020202020204" pitchFamily="34" charset="0"/>
              </a:rPr>
              <a:t>Tô</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bô</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môn</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sẽ</a:t>
            </a:r>
            <a:r>
              <a:rPr lang="en-US" sz="2800" b="1" dirty="0" smtClean="0">
                <a:latin typeface="Arial" panose="020B0604020202020204" pitchFamily="34" charset="0"/>
                <a:ea typeface="+mj-ea"/>
                <a:cs typeface="Arial" panose="020B0604020202020204" pitchFamily="34" charset="0"/>
              </a:rPr>
              <a:t> chỉ </a:t>
            </a:r>
            <a:r>
              <a:rPr lang="en-US" sz="2800" b="1" dirty="0" err="1" smtClean="0">
                <a:latin typeface="Arial" panose="020B0604020202020204" pitchFamily="34" charset="0"/>
                <a:ea typeface="+mj-ea"/>
                <a:cs typeface="Arial" panose="020B0604020202020204" pitchFamily="34" charset="0"/>
              </a:rPr>
              <a:t>đạo</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việc</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tô</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chức</a:t>
            </a:r>
            <a:r>
              <a:rPr lang="en-US" sz="2800" b="1" dirty="0" smtClean="0">
                <a:latin typeface="Arial" panose="020B0604020202020204" pitchFamily="34" charset="0"/>
                <a:ea typeface="+mj-ea"/>
                <a:cs typeface="Arial" panose="020B0604020202020204" pitchFamily="34" charset="0"/>
              </a:rPr>
              <a:t> HĐTNST </a:t>
            </a:r>
            <a:r>
              <a:rPr lang="en-US" sz="2800" b="1" dirty="0" err="1" smtClean="0">
                <a:latin typeface="Arial" panose="020B0604020202020204" pitchFamily="34" charset="0"/>
                <a:ea typeface="+mj-ea"/>
                <a:cs typeface="Arial" panose="020B0604020202020204" pitchFamily="34" charset="0"/>
              </a:rPr>
              <a:t>như</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thê</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nào</a:t>
            </a:r>
            <a:r>
              <a:rPr lang="en-US" sz="2800" b="1" dirty="0" smtClean="0">
                <a:latin typeface="Arial" panose="020B0604020202020204" pitchFamily="34" charset="0"/>
                <a:ea typeface="+mj-ea"/>
                <a:cs typeface="Arial" panose="020B0604020202020204" pitchFamily="34" charset="0"/>
              </a:rPr>
              <a:t>?</a:t>
            </a:r>
            <a:endPar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7" name="Title 1"/>
          <p:cNvSpPr txBox="1">
            <a:spLocks/>
          </p:cNvSpPr>
          <p:nvPr/>
        </p:nvSpPr>
        <p:spPr>
          <a:xfrm>
            <a:off x="293914" y="4322082"/>
            <a:ext cx="8763000" cy="1470025"/>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en-US" sz="2800" b="1" dirty="0" smtClean="0">
                <a:latin typeface="Arial" panose="020B0604020202020204" pitchFamily="34" charset="0"/>
                <a:ea typeface="+mj-ea"/>
                <a:cs typeface="Arial" panose="020B0604020202020204" pitchFamily="34" charset="0"/>
              </a:rPr>
              <a:t>3. </a:t>
            </a:r>
            <a:r>
              <a:rPr lang="en-US" sz="2800" b="1" dirty="0" err="1" smtClean="0">
                <a:latin typeface="Arial" panose="020B0604020202020204" pitchFamily="34" charset="0"/>
                <a:ea typeface="+mj-ea"/>
                <a:cs typeface="Arial" panose="020B0604020202020204" pitchFamily="34" charset="0"/>
              </a:rPr>
              <a:t>Những</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kho</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khăn</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va</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vướng</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mắc</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gi</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trong</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tô</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chức</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thực</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hiện</a:t>
            </a:r>
            <a:r>
              <a:rPr lang="en-US" sz="2800" b="1" dirty="0" smtClean="0">
                <a:latin typeface="Arial" panose="020B0604020202020204" pitchFamily="34" charset="0"/>
                <a:ea typeface="+mj-ea"/>
                <a:cs typeface="Arial" panose="020B0604020202020204" pitchFamily="34" charset="0"/>
              </a:rPr>
              <a:t> HĐTNST </a:t>
            </a:r>
            <a:r>
              <a:rPr lang="en-US" sz="2800" b="1" dirty="0" err="1" smtClean="0">
                <a:latin typeface="Arial" panose="020B0604020202020204" pitchFamily="34" charset="0"/>
                <a:ea typeface="+mj-ea"/>
                <a:cs typeface="Arial" panose="020B0604020202020204" pitchFamily="34" charset="0"/>
              </a:rPr>
              <a:t>trong</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nha</a:t>
            </a:r>
            <a:r>
              <a:rPr lang="en-US" sz="2800" b="1" dirty="0" smtClean="0">
                <a:latin typeface="Arial" panose="020B0604020202020204" pitchFamily="34" charset="0"/>
                <a:ea typeface="+mj-ea"/>
                <a:cs typeface="Arial" panose="020B0604020202020204" pitchFamily="34" charset="0"/>
              </a:rPr>
              <a:t>̀ </a:t>
            </a:r>
            <a:r>
              <a:rPr lang="en-US" sz="2800" b="1" dirty="0" err="1" smtClean="0">
                <a:latin typeface="Arial" panose="020B0604020202020204" pitchFamily="34" charset="0"/>
                <a:ea typeface="+mj-ea"/>
                <a:cs typeface="Arial" panose="020B0604020202020204" pitchFamily="34" charset="0"/>
              </a:rPr>
              <a:t>trường</a:t>
            </a:r>
            <a:r>
              <a:rPr lang="en-US" sz="2800" b="1" dirty="0" smtClean="0">
                <a:latin typeface="Arial" panose="020B0604020202020204" pitchFamily="34" charset="0"/>
                <a:ea typeface="+mj-ea"/>
                <a:cs typeface="Arial" panose="020B0604020202020204" pitchFamily="34" charset="0"/>
              </a:rPr>
              <a:t> THCS?</a:t>
            </a:r>
            <a:endParaRPr kumimoji="0" lang="en-US" sz="2800" b="1" i="0" u="none" strike="noStrike" kern="1200" cap="none" spc="0" normalizeH="0" baseline="0" noProof="0" dirty="0" smtClean="0">
              <a:ln>
                <a:noFill/>
              </a:ln>
              <a:solidFill>
                <a:schemeClr val="tx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500860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2" descr="0110-0901-1413-2130_group_diverse_and_happy_children_holding_han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5" y="542925"/>
            <a:ext cx="6357938"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5" name="Rectangle 3"/>
          <p:cNvSpPr>
            <a:spLocks noChangeArrowheads="1"/>
          </p:cNvSpPr>
          <p:nvPr/>
        </p:nvSpPr>
        <p:spPr bwMode="auto">
          <a:xfrm>
            <a:off x="228600" y="1746250"/>
            <a:ext cx="8458200"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tabLst>
                <a:tab pos="465138"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465138"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465138"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465138"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465138"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65138"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65138"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65138"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65138" algn="l"/>
              </a:tabLst>
              <a:defRPr>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20000"/>
              </a:spcBef>
              <a:buFont typeface="Wingdings" panose="05000000000000000000" pitchFamily="2" charset="2"/>
              <a:buNone/>
            </a:pPr>
            <a:r>
              <a:rPr lang="en-US" altLang="en-US" sz="3200" b="1" i="1">
                <a:solidFill>
                  <a:srgbClr val="0000FF"/>
                </a:solidFill>
              </a:rPr>
              <a:t>	</a:t>
            </a:r>
          </a:p>
          <a:p>
            <a:pPr algn="ctr" eaLnBrk="1" hangingPunct="1">
              <a:lnSpc>
                <a:spcPct val="90000"/>
              </a:lnSpc>
              <a:spcBef>
                <a:spcPct val="20000"/>
              </a:spcBef>
              <a:buFont typeface="Wingdings" panose="05000000000000000000" pitchFamily="2" charset="2"/>
              <a:buNone/>
            </a:pPr>
            <a:r>
              <a:rPr lang="en-US" altLang="en-US" sz="4000" b="1">
                <a:solidFill>
                  <a:srgbClr val="0000FF"/>
                </a:solidFill>
              </a:rPr>
              <a:t>XIN CẢM ƠN </a:t>
            </a:r>
          </a:p>
          <a:p>
            <a:pPr algn="ctr" eaLnBrk="1" hangingPunct="1">
              <a:lnSpc>
                <a:spcPct val="90000"/>
              </a:lnSpc>
              <a:spcBef>
                <a:spcPct val="20000"/>
              </a:spcBef>
              <a:buFont typeface="Wingdings" panose="05000000000000000000" pitchFamily="2" charset="2"/>
              <a:buNone/>
            </a:pPr>
            <a:r>
              <a:rPr lang="en-US" altLang="en-US" sz="4000" b="1">
                <a:solidFill>
                  <a:srgbClr val="0000FF"/>
                </a:solidFill>
              </a:rPr>
              <a:t>Các Cô &amp; Các Thầy!</a:t>
            </a:r>
          </a:p>
          <a:p>
            <a:pPr algn="ctr" eaLnBrk="1" hangingPunct="1">
              <a:lnSpc>
                <a:spcPct val="90000"/>
              </a:lnSpc>
              <a:spcBef>
                <a:spcPct val="20000"/>
              </a:spcBef>
              <a:buFont typeface="Wingdings" panose="05000000000000000000" pitchFamily="2" charset="2"/>
              <a:buNone/>
            </a:pPr>
            <a:endParaRPr lang="en-US" altLang="en-US" sz="4000" b="1">
              <a:solidFill>
                <a:srgbClr val="0000FF"/>
              </a:solidFill>
            </a:endParaRPr>
          </a:p>
          <a:p>
            <a:pPr eaLnBrk="1" hangingPunct="1">
              <a:lnSpc>
                <a:spcPct val="90000"/>
              </a:lnSpc>
              <a:spcBef>
                <a:spcPct val="20000"/>
              </a:spcBef>
            </a:pPr>
            <a:r>
              <a:rPr lang="en-US" altLang="en-US" sz="3200"/>
              <a:t>	</a:t>
            </a:r>
          </a:p>
        </p:txBody>
      </p:sp>
    </p:spTree>
    <p:extLst>
      <p:ext uri="{BB962C8B-B14F-4D97-AF65-F5344CB8AC3E}">
        <p14:creationId xmlns:p14="http://schemas.microsoft.com/office/powerpoint/2010/main" val="131775046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Effect transition="in" filter="checkerboard(across)">
                                      <p:cBhvr>
                                        <p:cTn id="7" dur="500"/>
                                        <p:tgtEl>
                                          <p:spTgt spid="141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1315">
                                            <p:txEl>
                                              <p:pRg st="1" end="1"/>
                                            </p:txEl>
                                          </p:spTgt>
                                        </p:tgtEl>
                                        <p:attrNameLst>
                                          <p:attrName>style.visibility</p:attrName>
                                        </p:attrNameLst>
                                      </p:cBhvr>
                                      <p:to>
                                        <p:strVal val="visible"/>
                                      </p:to>
                                    </p:set>
                                    <p:animEffect transition="in" filter="checkerboard(across)">
                                      <p:cBhvr>
                                        <p:cTn id="12" dur="500"/>
                                        <p:tgtEl>
                                          <p:spTgt spid="141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1315">
                                            <p:txEl>
                                              <p:pRg st="2" end="2"/>
                                            </p:txEl>
                                          </p:spTgt>
                                        </p:tgtEl>
                                        <p:attrNameLst>
                                          <p:attrName>style.visibility</p:attrName>
                                        </p:attrNameLst>
                                      </p:cBhvr>
                                      <p:to>
                                        <p:strVal val="visible"/>
                                      </p:to>
                                    </p:set>
                                    <p:animEffect transition="in" filter="checkerboard(across)">
                                      <p:cBhvr>
                                        <p:cTn id="17" dur="500"/>
                                        <p:tgtEl>
                                          <p:spTgt spid="1413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1315">
                                            <p:txEl>
                                              <p:pRg st="4" end="4"/>
                                            </p:txEl>
                                          </p:spTgt>
                                        </p:tgtEl>
                                        <p:attrNameLst>
                                          <p:attrName>style.visibility</p:attrName>
                                        </p:attrNameLst>
                                      </p:cBhvr>
                                      <p:to>
                                        <p:strVal val="visible"/>
                                      </p:to>
                                    </p:set>
                                    <p:animEffect transition="in" filter="checkerboard(across)">
                                      <p:cBhvr>
                                        <p:cTn id="22" dur="500"/>
                                        <p:tgtEl>
                                          <p:spTgt spid="141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pPr lvl="0" algn="just"/>
            <a:r>
              <a:rPr lang="en-US" sz="2800" b="1" dirty="0">
                <a:solidFill>
                  <a:srgbClr val="FF0000"/>
                </a:solidFill>
                <a:effectLst/>
                <a:latin typeface="Times New Roman" panose="02020603050405020304" pitchFamily="18" charset="0"/>
                <a:cs typeface="Times New Roman" panose="02020603050405020304" pitchFamily="18" charset="0"/>
              </a:rPr>
              <a:t>HOẠT ĐỘNG 1: </a:t>
            </a:r>
            <a:r>
              <a:rPr lang="en-US" sz="2800" dirty="0">
                <a:solidFill>
                  <a:srgbClr val="FF0000"/>
                </a:solidFill>
                <a:effectLst/>
                <a:latin typeface="Times New Roman" panose="02020603050405020304" pitchFamily="18" charset="0"/>
                <a:cs typeface="Times New Roman" panose="02020603050405020304" pitchFamily="18" charset="0"/>
              </a:rPr>
              <a:t>ĐẶC ĐIỂM CỦA PHƯƠNG PHÁP HỌC QUA TRẢI NGHIỆM</a:t>
            </a:r>
          </a:p>
        </p:txBody>
      </p:sp>
      <p:sp>
        <p:nvSpPr>
          <p:cNvPr id="3" name="Content Placeholder 2"/>
          <p:cNvSpPr>
            <a:spLocks noGrp="1"/>
          </p:cNvSpPr>
          <p:nvPr>
            <p:ph idx="1"/>
          </p:nvPr>
        </p:nvSpPr>
        <p:spPr>
          <a:xfrm>
            <a:off x="0" y="1066800"/>
            <a:ext cx="9144000" cy="5654040"/>
          </a:xfrm>
        </p:spPr>
        <p:txBody>
          <a:bodyPr>
            <a:noAutofit/>
          </a:bodyPr>
          <a:lstStyle/>
          <a:p>
            <a:r>
              <a:rPr lang="en-GB" sz="2800" dirty="0">
                <a:solidFill>
                  <a:srgbClr val="0070C0"/>
                </a:solidFill>
                <a:latin typeface="Times New Roman" panose="02020603050405020304" pitchFamily="18" charset="0"/>
                <a:cs typeface="Times New Roman" panose="02020603050405020304" pitchFamily="18" charset="0"/>
              </a:rPr>
              <a:t>CHÚNG TA </a:t>
            </a:r>
            <a:r>
              <a:rPr lang="en-GB" sz="2800" dirty="0" smtClean="0">
                <a:solidFill>
                  <a:srgbClr val="0070C0"/>
                </a:solidFill>
                <a:latin typeface="Times New Roman" panose="02020603050405020304" pitchFamily="18" charset="0"/>
                <a:cs typeface="Times New Roman" panose="02020603050405020304" pitchFamily="18" charset="0"/>
              </a:rPr>
              <a:t>HỌC TỪ NHỮNG TRẢI NGHIỆM?</a:t>
            </a:r>
          </a:p>
          <a:p>
            <a:pPr marL="0" indent="0" algn="just">
              <a:buClrTx/>
              <a:buSzPct val="100000"/>
              <a:buNone/>
            </a:pPr>
            <a:r>
              <a:rPr lang="en-GB" dirty="0" err="1" smtClean="0">
                <a:latin typeface="Times New Roman" panose="02020603050405020304" pitchFamily="18" charset="0"/>
                <a:cs typeface="Times New Roman" panose="02020603050405020304" pitchFamily="18" charset="0"/>
              </a:rPr>
              <a:t>Khi</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trưởng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thành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những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trải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nghiệm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chúng</a:t>
            </a:r>
            <a:r>
              <a:rPr lang="en-GB" dirty="0">
                <a:latin typeface="Times New Roman" panose="02020603050405020304" pitchFamily="18" charset="0"/>
                <a:cs typeface="Times New Roman" panose="02020603050405020304" pitchFamily="18" charset="0"/>
              </a:rPr>
              <a:t> ta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được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trở</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nên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ít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cụ</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hơn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Trên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thực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tế</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nhiều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trải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nghiệm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tập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của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chúng</a:t>
            </a:r>
            <a:r>
              <a:rPr lang="en-GB" dirty="0">
                <a:latin typeface="Times New Roman" panose="02020603050405020304" pitchFamily="18" charset="0"/>
                <a:cs typeface="Times New Roman" panose="02020603050405020304" pitchFamily="18" charset="0"/>
              </a:rPr>
              <a:t> ta </a:t>
            </a:r>
            <a:r>
              <a:rPr lang="en-GB" dirty="0" err="1">
                <a:latin typeface="Times New Roman" panose="02020603050405020304" pitchFamily="18" charset="0"/>
                <a:cs typeface="Times New Roman" panose="02020603050405020304" pitchFamily="18" charset="0"/>
              </a:rPr>
              <a:t>có</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rất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trừu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tượng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ví</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dụ</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như</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khi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lắng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nghe</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bài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giảng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hoặc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xem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bộ</a:t>
            </a:r>
            <a:r>
              <a:rPr lang="en-GB" dirty="0" smtClean="0">
                <a:latin typeface="Times New Roman" panose="02020603050405020304" pitchFamily="18" charset="0"/>
                <a:cs typeface="Times New Roman" panose="02020603050405020304" pitchFamily="18" charset="0"/>
              </a:rPr>
              <a:t> film….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7</a:t>
            </a:fld>
            <a:endParaRPr lang="en-US"/>
          </a:p>
        </p:txBody>
      </p:sp>
    </p:spTree>
    <p:extLst>
      <p:ext uri="{BB962C8B-B14F-4D97-AF65-F5344CB8AC3E}">
        <p14:creationId xmlns:p14="http://schemas.microsoft.com/office/powerpoint/2010/main" val="3756617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r>
              <a:rPr lang="en-GB" sz="2800" b="1" dirty="0" err="1" smtClean="0">
                <a:solidFill>
                  <a:srgbClr val="FF0000"/>
                </a:solidFill>
                <a:effectLst/>
                <a:latin typeface="Times New Roman" panose="02020603050405020304" pitchFamily="18" charset="0"/>
                <a:cs typeface="Times New Roman" panose="02020603050405020304" pitchFamily="18" charset="0"/>
              </a:rPr>
              <a:t>Phân</a:t>
            </a:r>
            <a:r>
              <a:rPr lang="en-GB" sz="2800" b="1" dirty="0" smtClean="0">
                <a:solidFill>
                  <a:srgbClr val="FF0000"/>
                </a:solidFill>
                <a:effectLst/>
                <a:latin typeface="Times New Roman" panose="02020603050405020304" pitchFamily="18" charset="0"/>
                <a:cs typeface="Times New Roman" panose="02020603050405020304" pitchFamily="18" charset="0"/>
              </a:rPr>
              <a:t> </a:t>
            </a:r>
            <a:r>
              <a:rPr lang="en-GB" sz="2800" b="1" dirty="0" err="1">
                <a:solidFill>
                  <a:srgbClr val="FF0000"/>
                </a:solidFill>
                <a:effectLst/>
                <a:latin typeface="Times New Roman" panose="02020603050405020304" pitchFamily="18" charset="0"/>
                <a:cs typeface="Times New Roman" panose="02020603050405020304" pitchFamily="18" charset="0"/>
              </a:rPr>
              <a:t>tích</a:t>
            </a:r>
            <a:r>
              <a:rPr lang="en-GB" sz="2800" b="1" dirty="0">
                <a:solidFill>
                  <a:srgbClr val="FF0000"/>
                </a:solidFill>
                <a:effectLst/>
                <a:latin typeface="Times New Roman" panose="02020603050405020304" pitchFamily="18" charset="0"/>
                <a:cs typeface="Times New Roman" panose="02020603050405020304" pitchFamily="18" charset="0"/>
              </a:rPr>
              <a:t>/</a:t>
            </a:r>
            <a:r>
              <a:rPr lang="en-GB" sz="2800" b="1" dirty="0" err="1">
                <a:solidFill>
                  <a:srgbClr val="FF0000"/>
                </a:solidFill>
                <a:effectLst/>
                <a:latin typeface="Times New Roman" panose="02020603050405020304" pitchFamily="18" charset="0"/>
                <a:cs typeface="Times New Roman" panose="02020603050405020304" pitchFamily="18" charset="0"/>
              </a:rPr>
              <a:t>Xử</a:t>
            </a:r>
            <a:r>
              <a:rPr lang="en-GB" sz="2800" b="1" dirty="0">
                <a:solidFill>
                  <a:srgbClr val="FF0000"/>
                </a:solidFill>
                <a:effectLst/>
                <a:latin typeface="Times New Roman" panose="02020603050405020304" pitchFamily="18" charset="0"/>
                <a:cs typeface="Times New Roman" panose="02020603050405020304" pitchFamily="18" charset="0"/>
              </a:rPr>
              <a:t> </a:t>
            </a:r>
            <a:r>
              <a:rPr lang="en-GB" sz="2800" b="1" dirty="0" err="1">
                <a:solidFill>
                  <a:srgbClr val="FF0000"/>
                </a:solidFill>
                <a:effectLst/>
                <a:latin typeface="Times New Roman" panose="02020603050405020304" pitchFamily="18" charset="0"/>
                <a:cs typeface="Times New Roman" panose="02020603050405020304" pitchFamily="18" charset="0"/>
              </a:rPr>
              <a:t>lí</a:t>
            </a:r>
            <a:r>
              <a:rPr lang="en-GB" sz="2800" b="1" dirty="0">
                <a:solidFill>
                  <a:srgbClr val="FF0000"/>
                </a:solidFill>
                <a:effectLst/>
                <a:latin typeface="Times New Roman" panose="02020603050405020304" pitchFamily="18" charset="0"/>
                <a:cs typeface="Times New Roman" panose="02020603050405020304" pitchFamily="18" charset="0"/>
              </a:rPr>
              <a:t> </a:t>
            </a:r>
            <a:r>
              <a:rPr lang="en-GB" sz="2800" b="1" dirty="0" err="1">
                <a:solidFill>
                  <a:srgbClr val="FF0000"/>
                </a:solidFill>
                <a:effectLst/>
                <a:latin typeface="Times New Roman" panose="02020603050405020304" pitchFamily="18" charset="0"/>
                <a:cs typeface="Times New Roman" panose="02020603050405020304" pitchFamily="18" charset="0"/>
              </a:rPr>
              <a:t>trải</a:t>
            </a:r>
            <a:r>
              <a:rPr lang="en-GB" sz="2800" b="1" dirty="0">
                <a:solidFill>
                  <a:srgbClr val="FF0000"/>
                </a:solidFill>
                <a:effectLst/>
                <a:latin typeface="Times New Roman" panose="02020603050405020304" pitchFamily="18" charset="0"/>
                <a:cs typeface="Times New Roman" panose="02020603050405020304" pitchFamily="18" charset="0"/>
              </a:rPr>
              <a:t> </a:t>
            </a:r>
            <a:r>
              <a:rPr lang="en-GB" sz="2800" b="1" dirty="0" err="1" smtClean="0">
                <a:solidFill>
                  <a:srgbClr val="FF0000"/>
                </a:solidFill>
                <a:effectLst/>
                <a:latin typeface="Times New Roman" panose="02020603050405020304" pitchFamily="18" charset="0"/>
                <a:cs typeface="Times New Roman" panose="02020603050405020304" pitchFamily="18" charset="0"/>
              </a:rPr>
              <a:t>nghiệm</a:t>
            </a:r>
            <a:endParaRPr lang="en-US" sz="2800" b="1" dirty="0">
              <a:solidFill>
                <a:srgbClr val="FF0000"/>
              </a:solidFill>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048512"/>
            <a:ext cx="8683752" cy="5425440"/>
          </a:xfrm>
        </p:spPr>
        <p:txBody>
          <a:bodyPr>
            <a:noAutofit/>
          </a:bodyPr>
          <a:lstStyle/>
          <a:p>
            <a:pPr marL="0" indent="0" algn="just">
              <a:buNone/>
            </a:pPr>
            <a:r>
              <a:rPr lang="en-GB" sz="3000" dirty="0" err="1">
                <a:latin typeface="Times New Roman" panose="02020603050405020304" pitchFamily="18" charset="0"/>
                <a:cs typeface="Times New Roman" panose="02020603050405020304" pitchFamily="18" charset="0"/>
              </a:rPr>
              <a:t>Đ</a:t>
            </a:r>
            <a:r>
              <a:rPr lang="en-GB" sz="3000" dirty="0" err="1" smtClean="0">
                <a:latin typeface="Times New Roman" panose="02020603050405020304" pitchFamily="18" charset="0"/>
                <a:cs typeface="Times New Roman" panose="02020603050405020304" pitchFamily="18" charset="0"/>
              </a:rPr>
              <a:t>ịnh</a:t>
            </a:r>
            <a:r>
              <a:rPr lang="en-GB" sz="3000" dirty="0" smtClean="0">
                <a:latin typeface="Times New Roman" panose="02020603050405020304" pitchFamily="18" charset="0"/>
                <a:cs typeface="Times New Roman" panose="02020603050405020304" pitchFamily="18" charset="0"/>
              </a:rPr>
              <a:t> </a:t>
            </a:r>
            <a:r>
              <a:rPr lang="en-GB" sz="3000" dirty="0" err="1">
                <a:latin typeface="Times New Roman" panose="02020603050405020304" pitchFamily="18" charset="0"/>
                <a:cs typeface="Times New Roman" panose="02020603050405020304" pitchFamily="18" charset="0"/>
              </a:rPr>
              <a:t>nghĩa</a:t>
            </a:r>
            <a:r>
              <a:rPr lang="en-GB" sz="3000" dirty="0">
                <a:latin typeface="Times New Roman" panose="02020603050405020304" pitchFamily="18" charset="0"/>
                <a:cs typeface="Times New Roman" panose="02020603050405020304" pitchFamily="18" charset="0"/>
              </a:rPr>
              <a:t> </a:t>
            </a:r>
            <a:r>
              <a:rPr lang="en-GB" sz="3000" dirty="0" err="1" smtClean="0">
                <a:latin typeface="Times New Roman" panose="02020603050405020304" pitchFamily="18" charset="0"/>
                <a:cs typeface="Times New Roman" panose="02020603050405020304" pitchFamily="18" charset="0"/>
              </a:rPr>
              <a:t>phương</a:t>
            </a:r>
            <a:r>
              <a:rPr lang="en-GB" sz="3000" dirty="0" smtClean="0">
                <a:latin typeface="Times New Roman" panose="02020603050405020304" pitchFamily="18" charset="0"/>
                <a:cs typeface="Times New Roman" panose="02020603050405020304" pitchFamily="18" charset="0"/>
              </a:rPr>
              <a:t> </a:t>
            </a:r>
            <a:r>
              <a:rPr lang="en-GB" sz="3000" dirty="0" err="1">
                <a:latin typeface="Times New Roman" panose="02020603050405020304" pitchFamily="18" charset="0"/>
                <a:cs typeface="Times New Roman" panose="02020603050405020304" pitchFamily="18" charset="0"/>
              </a:rPr>
              <a:t>pháp</a:t>
            </a:r>
            <a:r>
              <a:rPr lang="en-GB" sz="3000" dirty="0">
                <a:latin typeface="Times New Roman" panose="02020603050405020304" pitchFamily="18" charset="0"/>
                <a:cs typeface="Times New Roman" panose="02020603050405020304" pitchFamily="18" charset="0"/>
              </a:rPr>
              <a:t> </a:t>
            </a:r>
            <a:r>
              <a:rPr lang="en-GB" sz="3000" dirty="0" err="1">
                <a:latin typeface="Times New Roman" panose="02020603050405020304" pitchFamily="18" charset="0"/>
                <a:cs typeface="Times New Roman" panose="02020603050405020304" pitchFamily="18" charset="0"/>
              </a:rPr>
              <a:t>học</a:t>
            </a:r>
            <a:r>
              <a:rPr lang="en-GB" sz="3000" dirty="0">
                <a:latin typeface="Times New Roman" panose="02020603050405020304" pitchFamily="18" charset="0"/>
                <a:cs typeface="Times New Roman" panose="02020603050405020304" pitchFamily="18" charset="0"/>
              </a:rPr>
              <a:t> qua </a:t>
            </a:r>
            <a:r>
              <a:rPr lang="en-GB" sz="3000" dirty="0" err="1">
                <a:latin typeface="Times New Roman" panose="02020603050405020304" pitchFamily="18" charset="0"/>
                <a:cs typeface="Times New Roman" panose="02020603050405020304" pitchFamily="18" charset="0"/>
              </a:rPr>
              <a:t>trải</a:t>
            </a:r>
            <a:r>
              <a:rPr lang="en-GB" sz="3000" dirty="0">
                <a:latin typeface="Times New Roman" panose="02020603050405020304" pitchFamily="18" charset="0"/>
                <a:cs typeface="Times New Roman" panose="02020603050405020304" pitchFamily="18" charset="0"/>
              </a:rPr>
              <a:t> </a:t>
            </a:r>
            <a:r>
              <a:rPr lang="en-GB" sz="3000" dirty="0" err="1">
                <a:latin typeface="Times New Roman" panose="02020603050405020304" pitchFamily="18" charset="0"/>
                <a:cs typeface="Times New Roman" panose="02020603050405020304" pitchFamily="18" charset="0"/>
              </a:rPr>
              <a:t>nghiệm</a:t>
            </a:r>
            <a:r>
              <a:rPr lang="en-GB" sz="3000" dirty="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a:p>
            <a:pPr algn="just">
              <a:buClrTx/>
              <a:buSzPct val="100000"/>
              <a:buFont typeface="Arial" panose="020B0604020202020204" pitchFamily="34" charset="0"/>
              <a:buChar char="•"/>
            </a:pPr>
            <a:r>
              <a:rPr lang="en-GB" sz="3000" i="1" dirty="0" err="1">
                <a:solidFill>
                  <a:srgbClr val="0070C0"/>
                </a:solidFill>
                <a:latin typeface="Times New Roman" panose="02020603050405020304" pitchFamily="18" charset="0"/>
                <a:cs typeface="Times New Roman" panose="02020603050405020304" pitchFamily="18" charset="0"/>
              </a:rPr>
              <a:t>Học</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tập</a:t>
            </a:r>
            <a:r>
              <a:rPr lang="en-GB" sz="3000" i="1" dirty="0">
                <a:solidFill>
                  <a:srgbClr val="0070C0"/>
                </a:solidFill>
                <a:latin typeface="Times New Roman" panose="02020603050405020304" pitchFamily="18" charset="0"/>
                <a:cs typeface="Times New Roman" panose="02020603050405020304" pitchFamily="18" charset="0"/>
              </a:rPr>
              <a:t> qua </a:t>
            </a:r>
            <a:r>
              <a:rPr lang="en-GB" sz="3000" i="1" dirty="0" err="1">
                <a:solidFill>
                  <a:srgbClr val="0070C0"/>
                </a:solidFill>
                <a:latin typeface="Times New Roman" panose="02020603050405020304" pitchFamily="18" charset="0"/>
                <a:cs typeface="Times New Roman" panose="02020603050405020304" pitchFamily="18" charset="0"/>
              </a:rPr>
              <a:t>trải</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nghiệm</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là</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một</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quá</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trình</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phát</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triển</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kiến</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thức</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kĩ</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năng</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và</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thái</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độ</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dựa</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trên</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những</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suy</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nghĩ</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có</a:t>
            </a:r>
            <a:r>
              <a:rPr lang="en-GB" sz="3000" i="1" dirty="0">
                <a:solidFill>
                  <a:srgbClr val="0070C0"/>
                </a:solidFill>
                <a:latin typeface="Times New Roman" panose="02020603050405020304" pitchFamily="18" charset="0"/>
                <a:cs typeface="Times New Roman" panose="02020603050405020304" pitchFamily="18" charset="0"/>
              </a:rPr>
              <a:t> ý </a:t>
            </a:r>
            <a:r>
              <a:rPr lang="en-GB" sz="3000" i="1" dirty="0" err="1">
                <a:solidFill>
                  <a:srgbClr val="0070C0"/>
                </a:solidFill>
                <a:latin typeface="Times New Roman" panose="02020603050405020304" pitchFamily="18" charset="0"/>
                <a:cs typeface="Times New Roman" panose="02020603050405020304" pitchFamily="18" charset="0"/>
              </a:rPr>
              <a:t>thức</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về</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trải</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nghiệm</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đó</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Vì</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vậy</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phương</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pháp</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này</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bao</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gồm</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những</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trải</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nghiệm</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cá</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nhân</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mang</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tính</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trực</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tiếp</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và</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chủ</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smtClean="0">
                <a:solidFill>
                  <a:srgbClr val="0070C0"/>
                </a:solidFill>
                <a:latin typeface="Times New Roman" panose="02020603050405020304" pitchFamily="18" charset="0"/>
                <a:cs typeface="Times New Roman" panose="02020603050405020304" pitchFamily="18" charset="0"/>
              </a:rPr>
              <a:t>động</a:t>
            </a:r>
            <a:r>
              <a:rPr lang="en-GB" sz="3000" i="1" dirty="0" smtClean="0">
                <a:solidFill>
                  <a:srgbClr val="0070C0"/>
                </a:solidFill>
                <a:latin typeface="Times New Roman" panose="02020603050405020304" pitchFamily="18" charset="0"/>
                <a:cs typeface="Times New Roman" panose="02020603050405020304" pitchFamily="18" charset="0"/>
              </a:rPr>
              <a:t>, </a:t>
            </a:r>
            <a:r>
              <a:rPr lang="en-GB" sz="3000" i="1" dirty="0" err="1" smtClean="0">
                <a:solidFill>
                  <a:srgbClr val="0070C0"/>
                </a:solidFill>
                <a:latin typeface="Times New Roman" panose="02020603050405020304" pitchFamily="18" charset="0"/>
                <a:cs typeface="Times New Roman" panose="02020603050405020304" pitchFamily="18" charset="0"/>
              </a:rPr>
              <a:t>kết</a:t>
            </a:r>
            <a:r>
              <a:rPr lang="en-GB" sz="3000" i="1" dirty="0" smtClean="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hợp</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với</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sự</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phân</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tích</a:t>
            </a:r>
            <a:r>
              <a:rPr lang="en-GB" sz="3000" i="1" dirty="0">
                <a:solidFill>
                  <a:srgbClr val="0070C0"/>
                </a:solidFill>
                <a:latin typeface="Times New Roman" panose="02020603050405020304" pitchFamily="18" charset="0"/>
                <a:cs typeface="Times New Roman" panose="02020603050405020304" pitchFamily="18" charset="0"/>
              </a:rPr>
              <a:t>/</a:t>
            </a:r>
            <a:r>
              <a:rPr lang="en-GB" sz="3000" i="1" dirty="0" err="1">
                <a:solidFill>
                  <a:srgbClr val="0070C0"/>
                </a:solidFill>
                <a:latin typeface="Times New Roman" panose="02020603050405020304" pitchFamily="18" charset="0"/>
                <a:cs typeface="Times New Roman" panose="02020603050405020304" pitchFamily="18" charset="0"/>
              </a:rPr>
              <a:t>chiêm</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nghiệm</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và</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phản</a:t>
            </a:r>
            <a:r>
              <a:rPr lang="en-GB" sz="3000" i="1" dirty="0">
                <a:solidFill>
                  <a:srgbClr val="0070C0"/>
                </a:solidFill>
                <a:latin typeface="Times New Roman" panose="02020603050405020304" pitchFamily="18" charset="0"/>
                <a:cs typeface="Times New Roman" panose="02020603050405020304" pitchFamily="18" charset="0"/>
              </a:rPr>
              <a:t> </a:t>
            </a:r>
            <a:r>
              <a:rPr lang="en-GB" sz="3000" i="1" dirty="0" err="1">
                <a:solidFill>
                  <a:srgbClr val="0070C0"/>
                </a:solidFill>
                <a:latin typeface="Times New Roman" panose="02020603050405020304" pitchFamily="18" charset="0"/>
                <a:cs typeface="Times New Roman" panose="02020603050405020304" pitchFamily="18" charset="0"/>
              </a:rPr>
              <a:t>hồi</a:t>
            </a:r>
            <a:r>
              <a:rPr lang="en-GB" sz="3000" i="1" dirty="0">
                <a:solidFill>
                  <a:srgbClr val="0070C0"/>
                </a:solidFill>
                <a:latin typeface="Times New Roman" panose="02020603050405020304" pitchFamily="18" charset="0"/>
                <a:cs typeface="Times New Roman" panose="02020603050405020304" pitchFamily="18" charset="0"/>
              </a:rPr>
              <a:t>.</a:t>
            </a:r>
            <a:endParaRPr lang="en-US" sz="3000" dirty="0">
              <a:solidFill>
                <a:srgbClr val="0070C0"/>
              </a:solidFill>
              <a:latin typeface="Times New Roman" panose="02020603050405020304" pitchFamily="18" charset="0"/>
              <a:cs typeface="Times New Roman" panose="02020603050405020304" pitchFamily="18" charset="0"/>
            </a:endParaRPr>
          </a:p>
          <a:p>
            <a:pPr algn="just">
              <a:buClrTx/>
              <a:buSzPct val="100000"/>
              <a:buFont typeface="Arial" panose="020B0604020202020204" pitchFamily="34" charset="0"/>
              <a:buChar char="•"/>
            </a:pPr>
            <a:r>
              <a:rPr lang="en-US" sz="3000" i="1" dirty="0" err="1">
                <a:solidFill>
                  <a:srgbClr val="0070C0"/>
                </a:solidFill>
                <a:latin typeface="Times New Roman" panose="02020603050405020304" pitchFamily="18" charset="0"/>
                <a:cs typeface="Times New Roman" panose="02020603050405020304" pitchFamily="18" charset="0"/>
              </a:rPr>
              <a:t>Học</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tập</a:t>
            </a:r>
            <a:r>
              <a:rPr lang="en-US" sz="3000" i="1" dirty="0">
                <a:solidFill>
                  <a:srgbClr val="0070C0"/>
                </a:solidFill>
                <a:latin typeface="Times New Roman" panose="02020603050405020304" pitchFamily="18" charset="0"/>
                <a:cs typeface="Times New Roman" panose="02020603050405020304" pitchFamily="18" charset="0"/>
              </a:rPr>
              <a:t> qua </a:t>
            </a:r>
            <a:r>
              <a:rPr lang="en-US" sz="3000" i="1" dirty="0" err="1">
                <a:solidFill>
                  <a:srgbClr val="0070C0"/>
                </a:solidFill>
                <a:latin typeface="Times New Roman" panose="02020603050405020304" pitchFamily="18" charset="0"/>
                <a:cs typeface="Times New Roman" panose="02020603050405020304" pitchFamily="18" charset="0"/>
              </a:rPr>
              <a:t>trải</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nghiệm</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về</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bản</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chất</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mang</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tính</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chất</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cá</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nhân</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và</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có</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tính</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hiệu</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quả</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tác</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động</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cả</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tới</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tình</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cảm</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và</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cảm</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xúc</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cũng</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như</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nâng</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cao</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kiến</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thức</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và</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kĩ</a:t>
            </a:r>
            <a:r>
              <a:rPr lang="en-US" sz="3000" i="1" dirty="0">
                <a:solidFill>
                  <a:srgbClr val="0070C0"/>
                </a:solidFill>
                <a:latin typeface="Times New Roman" panose="02020603050405020304" pitchFamily="18" charset="0"/>
                <a:cs typeface="Times New Roman" panose="02020603050405020304" pitchFamily="18" charset="0"/>
              </a:rPr>
              <a:t> </a:t>
            </a:r>
            <a:r>
              <a:rPr lang="en-US" sz="3000" i="1" dirty="0" err="1">
                <a:solidFill>
                  <a:srgbClr val="0070C0"/>
                </a:solidFill>
                <a:latin typeface="Times New Roman" panose="02020603050405020304" pitchFamily="18" charset="0"/>
                <a:cs typeface="Times New Roman" panose="02020603050405020304" pitchFamily="18" charset="0"/>
              </a:rPr>
              <a:t>năng</a:t>
            </a:r>
            <a:r>
              <a:rPr lang="en-US" sz="3000" i="1" dirty="0">
                <a:solidFill>
                  <a:srgbClr val="0070C0"/>
                </a:solidFill>
                <a:latin typeface="Times New Roman" panose="02020603050405020304" pitchFamily="18" charset="0"/>
                <a:cs typeface="Times New Roman" panose="02020603050405020304" pitchFamily="18" charset="0"/>
              </a:rPr>
              <a:t>.</a:t>
            </a:r>
            <a:endParaRPr lang="en-US" sz="3000" dirty="0">
              <a:solidFill>
                <a:srgbClr val="0070C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8</a:t>
            </a:fld>
            <a:endParaRPr lang="en-US"/>
          </a:p>
        </p:txBody>
      </p:sp>
    </p:spTree>
    <p:extLst>
      <p:ext uri="{BB962C8B-B14F-4D97-AF65-F5344CB8AC3E}">
        <p14:creationId xmlns:p14="http://schemas.microsoft.com/office/powerpoint/2010/main" val="3601200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pPr lvl="0"/>
            <a:r>
              <a:rPr lang="en-US" sz="2800" b="1" dirty="0">
                <a:effectLst/>
                <a:latin typeface="Times New Roman" panose="02020603050405020304" pitchFamily="18" charset="0"/>
                <a:cs typeface="Times New Roman" panose="02020603050405020304" pitchFamily="18" charset="0"/>
              </a:rPr>
              <a:t>HOẠT </a:t>
            </a:r>
            <a:r>
              <a:rPr lang="en-US" sz="2800" b="1" dirty="0" smtClean="0">
                <a:effectLst/>
                <a:latin typeface="Times New Roman" panose="02020603050405020304" pitchFamily="18" charset="0"/>
                <a:cs typeface="Times New Roman" panose="02020603050405020304" pitchFamily="18" charset="0"/>
              </a:rPr>
              <a:t>ĐỘNG 2: </a:t>
            </a:r>
            <a:r>
              <a:rPr lang="en-US" sz="2800" dirty="0" smtClean="0">
                <a:effectLst/>
                <a:latin typeface="Times New Roman" panose="02020603050405020304" pitchFamily="18" charset="0"/>
                <a:cs typeface="Times New Roman" panose="02020603050405020304" pitchFamily="18" charset="0"/>
              </a:rPr>
              <a:t>PHÂN </a:t>
            </a:r>
            <a:r>
              <a:rPr lang="en-US" sz="2800" dirty="0">
                <a:effectLst/>
                <a:latin typeface="Times New Roman" panose="02020603050405020304" pitchFamily="18" charset="0"/>
                <a:cs typeface="Times New Roman" panose="02020603050405020304" pitchFamily="18" charset="0"/>
              </a:rPr>
              <a:t>TÍCH QUY TRÌNH HỌC QUA TRẢI NGHIỆM</a:t>
            </a:r>
          </a:p>
        </p:txBody>
      </p:sp>
      <p:sp>
        <p:nvSpPr>
          <p:cNvPr id="3" name="Content Placeholder 2"/>
          <p:cNvSpPr>
            <a:spLocks noGrp="1"/>
          </p:cNvSpPr>
          <p:nvPr>
            <p:ph idx="1"/>
          </p:nvPr>
        </p:nvSpPr>
        <p:spPr>
          <a:xfrm>
            <a:off x="304800" y="1295400"/>
            <a:ext cx="8683752" cy="5425440"/>
          </a:xfrm>
        </p:spPr>
        <p:txBody>
          <a:bodyPr>
            <a:noAutofit/>
          </a:bodyPr>
          <a:lstStyle/>
          <a:p>
            <a:pPr marL="0" indent="0" algn="just">
              <a:buNone/>
            </a:pPr>
            <a:r>
              <a:rPr lang="en-US" sz="3600" b="1" dirty="0" smtClean="0">
                <a:latin typeface="Times New Roman" panose="02020603050405020304" pitchFamily="18" charset="0"/>
                <a:cs typeface="Times New Roman" panose="02020603050405020304" pitchFamily="18" charset="0"/>
              </a:rPr>
              <a:t>1. </a:t>
            </a:r>
            <a:r>
              <a:rPr lang="en-US" sz="3600" b="1" dirty="0" err="1" smtClean="0">
                <a:latin typeface="Times New Roman" panose="02020603050405020304" pitchFamily="18" charset="0"/>
                <a:cs typeface="Times New Roman" panose="02020603050405020304" pitchFamily="18" charset="0"/>
              </a:rPr>
              <a:t>Khái</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niệm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nghiệm</a:t>
            </a:r>
            <a:r>
              <a:rPr lang="en-US" sz="3600" b="1" dirty="0">
                <a:latin typeface="Times New Roman" panose="02020603050405020304" pitchFamily="18" charset="0"/>
                <a:cs typeface="Times New Roman" panose="02020603050405020304" pitchFamily="18" charset="0"/>
              </a:rPr>
              <a: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dưới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góc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nhìn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phạm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hiểu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ý </a:t>
            </a:r>
            <a:r>
              <a:rPr lang="en-US" sz="3600" dirty="0" err="1">
                <a:latin typeface="Times New Roman" panose="02020603050405020304" pitchFamily="18" charset="0"/>
                <a:cs typeface="Times New Roman" panose="02020603050405020304" pitchFamily="18" charset="0"/>
              </a:rPr>
              <a:t>nghĩa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a:t>
            </a:r>
          </a:p>
          <a:p>
            <a:pPr algn="just">
              <a:buClrTx/>
              <a:buSzPct val="100000"/>
              <a:buFont typeface="Wingdings" panose="05000000000000000000" pitchFamily="2" charset="2"/>
              <a:buChar char="§"/>
            </a:pP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Trải</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nghiệm</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là</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một</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hệ</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thống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kiến</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thức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và</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kỹ</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năng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có</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được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trong</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quá</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trình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giáo</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dục</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và</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đào</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tạo</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chính</a:t>
            </a:r>
            <a:r>
              <a:rPr lang="en-US" sz="3600" dirty="0">
                <a:solidFill>
                  <a:srgbClr val="0070C0"/>
                </a:solidFill>
                <a:latin typeface="Times New Roman" panose="02020603050405020304" pitchFamily="18" charset="0"/>
                <a:cs typeface="Times New Roman" panose="02020603050405020304" pitchFamily="18" charset="0"/>
              </a:rPr>
              <a:t> </a:t>
            </a:r>
            <a:r>
              <a:rPr lang="en-US" sz="3600" dirty="0" err="1">
                <a:solidFill>
                  <a:srgbClr val="0070C0"/>
                </a:solidFill>
                <a:latin typeface="Times New Roman" panose="02020603050405020304" pitchFamily="18" charset="0"/>
                <a:cs typeface="Times New Roman" panose="02020603050405020304" pitchFamily="18" charset="0"/>
              </a:rPr>
              <a:t>quy</a:t>
            </a:r>
            <a:r>
              <a:rPr lang="en-US" sz="3600" dirty="0" smtClean="0">
                <a:solidFill>
                  <a:srgbClr val="0070C0"/>
                </a:solidFill>
                <a:latin typeface="Times New Roman" panose="02020603050405020304" pitchFamily="18" charset="0"/>
                <a:cs typeface="Times New Roman" panose="02020603050405020304" pitchFamily="18" charset="0"/>
              </a:rPr>
              <a:t>;</a:t>
            </a:r>
            <a:endParaRPr lang="en-US" sz="3600" dirty="0">
              <a:solidFill>
                <a:srgbClr val="0070C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B7E721C0-1E85-41FC-946E-CBA03CD7D6E1}" type="slidenum">
              <a:rPr lang="en-US" smtClean="0"/>
              <a:pPr/>
              <a:t>9</a:t>
            </a:fld>
            <a:endParaRPr lang="en-US"/>
          </a:p>
        </p:txBody>
      </p:sp>
    </p:spTree>
    <p:extLst>
      <p:ext uri="{BB962C8B-B14F-4D97-AF65-F5344CB8AC3E}">
        <p14:creationId xmlns:p14="http://schemas.microsoft.com/office/powerpoint/2010/main" val="31083300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HOẠT ĐỘNG TRẢI NGHIỆM SÁNG TẠO &amp;#x0D;&amp;#x0A;TRONG CHƯƠNG TRÌNH &amp;#x0D;&amp;#x0A;GIÁO DỤC PHỔ THÔNG&amp;quot;&quot;/&gt;&lt;property id=&quot;20307&quot; value=&quot;256&quot;/&gt;&lt;/object&gt;&lt;object type=&quot;3&quot; unique_id=&quot;10005&quot;&gt;&lt;property id=&quot;20148&quot; value=&quot;5&quot;/&gt;&lt;property id=&quot;20300&quot; value=&quot;Slide 5 - &amp;quot;Hoạt động TRẢI NGHIỆM SÁNG TẠO&amp;quot;&quot;/&gt;&lt;property id=&quot;20307&quot; value=&quot;257&quot;/&gt;&lt;/object&gt;&lt;object type=&quot;3&quot; unique_id=&quot;10006&quot;&gt;&lt;property id=&quot;20148&quot; value=&quot;5&quot;/&gt;&lt;property id=&quot;20300&quot; value=&quot;Slide 8 - &amp;quot;HOẠT ĐỘNG TRẢI NGHIỆM SÁNG TẠO trong nhà trường&amp;quot;&quot;/&gt;&lt;property id=&quot;20307&quot; value=&quot;258&quot;/&gt;&lt;/object&gt;&lt;object type=&quot;3&quot; unique_id=&quot;10129&quot;&gt;&lt;property id=&quot;20148&quot; value=&quot;5&quot;/&gt;&lt;property id=&quot;20300&quot; value=&quot;Slide 3 - &amp;quot;NHÀ TRƯỜNG, CUỘC SỐNG VÀ SỰ SÁNG TẠO&amp;#x0D;&amp;#x0A;Tsunesaburo Makiguchi&amp;quot;&quot;/&gt;&lt;property id=&quot;20307&quot; value=&quot;267&quot;/&gt;&lt;/object&gt;&lt;object type=&quot;3&quot; unique_id=&quot;10256&quot;&gt;&lt;property id=&quot;20148&quot; value=&quot;5&quot;/&gt;&lt;property id=&quot;20300&quot; value=&quot;Slide 12 - &amp;quot;ĐỊNH HƯỚNG hđTNST GẮN VỚI BỐI CẢNH ĐỊA PHƯƠNG HỌC SINH, NHÀ TRƯỜNG, CƠ SỞ&amp;quot;&quot;/&gt;&lt;property id=&quot;20307&quot; value=&quot;268&quot;/&gt;&lt;/object&gt;&lt;object type=&quot;3&quot; unique_id=&quot;10257&quot;&gt;&lt;property id=&quot;20148&quot; value=&quot;5&quot;/&gt;&lt;property id=&quot;20300&quot; value=&quot;Slide 13 - &amp;quot;lựa chọn NỘI DUNG TỔ CHỨC, THỰC HIỆN CẦN đảm bảo&amp;quot;&quot;/&gt;&lt;property id=&quot;20307&quot; value=&quot;270&quot;/&gt;&lt;/object&gt;&lt;object type=&quot;3&quot; unique_id=&quot;10507&quot;&gt;&lt;property id=&quot;20148&quot; value=&quot;5&quot;/&gt;&lt;property id=&quot;20300&quot; value=&quot;Slide 7 - &amp;quot;HOẠT ĐỘNG TRẢI NGHIỆM SÁNG TẠO TRONG DỰ THẢO CHƯƠNG TRÌNH GIÁO DỤC PHỔ THÔNG TỔNG THỂ&amp;quot;&quot;/&gt;&lt;property id=&quot;20307&quot; value=&quot;273&quot;/&gt;&lt;/object&gt;&lt;object type=&quot;3&quot; unique_id=&quot;10751&quot;&gt;&lt;property id=&quot;20148&quot; value=&quot;5&quot;/&gt;&lt;property id=&quot;20300&quot; value=&quot;Slide 22 - &amp;quot;chân thành CẢM ƠN SỰ CHÚ Ý LẮNG NGHE&amp;quot;&quot;/&gt;&lt;property id=&quot;20307&quot; value=&quot;275&quot;/&gt;&lt;/object&gt;&lt;object type=&quot;3&quot; unique_id=&quot;10860&quot;&gt;&lt;property id=&quot;20148&quot; value=&quot;5&quot;/&gt;&lt;property id=&quot;20300&quot; value=&quot;Slide 2 - &amp;quot;SỰ SÁNG TẠO VÀ MÔI TRƯỜNG HỌC TẬP?&amp;quot;&quot;/&gt;&lt;property id=&quot;20307&quot; value=&quot;276&quot;/&gt;&lt;/object&gt;&lt;object type=&quot;3&quot; unique_id=&quot;10861&quot;&gt;&lt;property id=&quot;20148&quot; value=&quot;5&quot;/&gt;&lt;property id=&quot;20300&quot; value=&quot;Slide 4 - &amp;quot;VAI TRÒ CỦA HOẠT ĐỒNG TRẢI NGHIỆM SÁNG TẠO TRONG DẠY HỌC, GIÁO DỤC HỌC SINH?&amp;quot;&quot;/&gt;&lt;property id=&quot;20307&quot; value=&quot;277&quot;/&gt;&lt;/object&gt;&lt;object type=&quot;3&quot; unique_id=&quot;10862&quot;&gt;&lt;property id=&quot;20148&quot; value=&quot;5&quot;/&gt;&lt;property id=&quot;20300&quot; value=&quot;Slide 6 - &amp;quot;HOẠT ĐỘNG TRẢI NGHIỆM SÁNG TẠO TRONG NHÀ TRƯỜNG HIỆN NAY?&amp;quot;&quot;/&gt;&lt;property id=&quot;20307&quot; value=&quot;278&quot;/&gt;&lt;/object&gt;&lt;object type=&quot;3&quot; unique_id=&quot;10863&quot;&gt;&lt;property id=&quot;20148&quot; value=&quot;5&quot;/&gt;&lt;property id=&quot;20300&quot; value=&quot;Slide 11 - &amp;quot;ĐÂU LÀ NỘI DUNG, PHƯƠNG PHÁP, HÌNH THỨC TỔ CHỨC HOẠT ĐỘNG TRẢI NGHIỆM SÁNG TẠO TRONG NHÀ TRƯỜNG HIÊ&quot;/&gt;&lt;property id=&quot;20307&quot; value=&quot;279&quot;/&gt;&lt;/object&gt;&lt;object type=&quot;3&quot; unique_id=&quot;10864&quot;&gt;&lt;property id=&quot;20148&quot; value=&quot;5&quot;/&gt;&lt;property id=&quot;20300&quot; value=&quot;Slide 14 - &amp;quot;CHÚNG TA ĐÃ CÓ CÁI GÌ CHO HOẠT ĐỘNG TRẢI NGHIỆM SÁNG TẠO?&amp;quot;&quot;/&gt;&lt;property id=&quot;20307&quot; value=&quot;280&quot;/&gt;&lt;/object&gt;&lt;object type=&quot;3&quot; unique_id=&quot;10865&quot;&gt;&lt;property id=&quot;20148&quot; value=&quot;5&quot;/&gt;&lt;property id=&quot;20300&quot; value=&quot;Slide 15 - &amp;quot;KHỐI LỚP 6&amp;quot;&quot;/&gt;&lt;property id=&quot;20307&quot; value=&quot;281&quot;/&gt;&lt;/object&gt;&lt;object type=&quot;3&quot; unique_id=&quot;10866&quot;&gt;&lt;property id=&quot;20148&quot; value=&quot;5&quot;/&gt;&lt;property id=&quot;20300&quot; value=&quot;Slide 16 - &amp;quot;KHỐI LỚP 7&amp;quot;&quot;/&gt;&lt;property id=&quot;20307&quot; value=&quot;282&quot;/&gt;&lt;/object&gt;&lt;object type=&quot;3&quot; unique_id=&quot;10867&quot;&gt;&lt;property id=&quot;20148&quot; value=&quot;5&quot;/&gt;&lt;property id=&quot;20300&quot; value=&quot;Slide 17 - &amp;quot;KHỐI LỚP 8&amp;quot;&quot;/&gt;&lt;property id=&quot;20307&quot; value=&quot;283&quot;/&gt;&lt;/object&gt;&lt;object type=&quot;3&quot; unique_id=&quot;10868&quot;&gt;&lt;property id=&quot;20148&quot; value=&quot;5&quot;/&gt;&lt;property id=&quot;20300&quot; value=&quot;Slide 18 - &amp;quot;KHỐI LỚP 9&amp;quot;&quot;/&gt;&lt;property id=&quot;20307&quot; value=&quot;284&quot;/&gt;&lt;/object&gt;&lt;object type=&quot;3&quot; unique_id=&quot;10995&quot;&gt;&lt;property id=&quot;20148&quot; value=&quot;5&quot;/&gt;&lt;property id=&quot;20300&quot; value=&quot;Slide 20&quot;/&gt;&lt;property id=&quot;20307&quot; value=&quot;285&quot;/&gt;&lt;/object&gt;&lt;object type=&quot;3&quot; unique_id=&quot;10996&quot;&gt;&lt;property id=&quot;20148&quot; value=&quot;5&quot;/&gt;&lt;property id=&quot;20300&quot; value=&quot;Slide 21 - &amp;quot;TÀI LIỆU, GIÁO ÁN, SÁCH,…?&amp;quot;&quot;/&gt;&lt;property id=&quot;20307&quot; value=&quot;286&quot;/&gt;&lt;/object&gt;&lt;object type=&quot;3&quot; unique_id=&quot;11194&quot;&gt;&lt;property id=&quot;20148&quot; value=&quot;5&quot;/&gt;&lt;property id=&quot;20300&quot; value=&quot;Slide 19 - &amp;quot;THỜI LƯỢNG, KẾ HOẠCH, CHƯƠNG TRÌNH?&amp;quot;&quot;/&gt;&lt;property id=&quot;20307&quot; value=&quot;289&quot;/&gt;&lt;/object&gt;&lt;object type=&quot;3&quot; unique_id=&quot;11247&quot;&gt;&lt;property id=&quot;20148&quot; value=&quot;5&quot;/&gt;&lt;property id=&quot;20300&quot; value=&quot;Slide 9 - &amp;quot;ĐÁNH GIÁ HỌC SINH TRONG HOẠT ĐỘNG TRẢI NGHIỆM SÁNG TẠO?&amp;quot;&quot;/&gt;&lt;property id=&quot;20307&quot; value=&quot;290&quot;/&gt;&lt;/object&gt;&lt;object type=&quot;3&quot; unique_id=&quot;11248&quot;&gt;&lt;property id=&quot;20148&quot; value=&quot;5&quot;/&gt;&lt;property id=&quot;20300&quot; value=&quot;Slide 10 - &amp;quot;ĐÁNH GIÁ HỌC SINH&amp;quot;&quot;/&gt;&lt;property id=&quot;20307&quot; value=&quot;291&quot;/&gt;&lt;/object&gt;&lt;object type=&quot;3&quot; unique_id=&quot;11411&quot;&gt;&lt;property id=&quot;20148&quot; value=&quot;5&quot;/&gt;&lt;property id=&quot;20300&quot; value=&quot;Slide 23 - &amp;quot;NỘI DUNG THẢO LUẬN&amp;quot;&quot;/&gt;&lt;property id=&quot;20307&quot; value=&quot;296&quot;/&gt;&lt;/object&gt;&lt;object type=&quot;3&quot; unique_id=&quot;11412&quot;&gt;&lt;property id=&quot;20148&quot; value=&quot;5&quot;/&gt;&lt;property id=&quot;20300&quot; value=&quot;Slide 26 - &amp;quot;THẢO LUẬN VỀ&amp;#x0D;&amp;#x0A;THỰC TIỄN, KHÓ KHĂN, ĐÁNH GIÁ, TRIỂN KHAI HOẠT ĐỘNG TRẢI NGHIỆM SÁNG TẠO &amp;#x0D;&amp;#x0A;TRONG CÁC M&quot;/&gt;&lt;property id=&quot;20307&quot; value=&quot;297&quot;/&gt;&lt;/object&gt;&lt;object type=&quot;3&quot; unique_id=&quot;11414&quot;&gt;&lt;property id=&quot;20148&quot; value=&quot;5&quot;/&gt;&lt;property id=&quot;20300&quot; value=&quot;Slide 30 - &amp;quot;CÁC CÂU HỎI CẦN TRẢ LỜI KHI THIẾT KẾ, THỰC HIỆN TỔ CHỨC HđTNST TRONG NHÀ TRƯỜNG&amp;quot;&quot;/&gt;&lt;property id=&quot;20307&quot; value=&quot;294&quot;/&gt;&lt;/object&gt;&lt;object type=&quot;3&quot; unique_id=&quot;11415&quot;&gt;&lt;property id=&quot;20148&quot; value=&quot;5&quot;/&gt;&lt;property id=&quot;20300&quot; value=&quot;Slide 28&quot;/&gt;&lt;property id=&quot;20307&quot; value=&quot;295&quot;/&gt;&lt;/object&gt;&lt;object type=&quot;3&quot; unique_id=&quot;11576&quot;&gt;&lt;property id=&quot;20148&quot; value=&quot;5&quot;/&gt;&lt;property id=&quot;20300&quot; value=&quot;Slide 27 - &amp;quot;VAI TRÒ CỦA GIÁO VIÊN&amp;quot;&quot;/&gt;&lt;property id=&quot;20307&quot; value=&quot;298&quot;/&gt;&lt;/object&gt;&lt;object type=&quot;3&quot; unique_id=&quot;11577&quot;&gt;&lt;property id=&quot;20148&quot; value=&quot;5&quot;/&gt;&lt;property id=&quot;20300&quot; value=&quot;Slide 29 - &amp;quot;CÁC CÂU HỎI THƯỜNG SỬ DỤNG TRONG TỔ CHỨC &amp;#x0D;&amp;#x0A;HOẠT ĐỘNG TRẢI NGHIỆM SÁNG TẠO&amp;quot;&quot;/&gt;&lt;property id=&quot;20307&quot; value=&quot;299&quot;/&gt;&lt;/object&gt;&lt;object type=&quot;3&quot; unique_id=&quot;11678&quot;&gt;&lt;property id=&quot;20148&quot; value=&quot;5&quot;/&gt;&lt;property id=&quot;20300&quot; value=&quot;Slide 31 - &amp;quot;CAM KẾT HỖ TRỢ VÀ THỰC HIỆN TỔ CHỨC HOẠT ĐỘNG TRẢI NGHIỆM SÁNG TẠO TRONG CÁC MÔN HỌC&amp;quot;&quot;/&gt;&lt;property id=&quot;20307&quot; value=&quot;300&quot;/&gt;&lt;/object&gt;&lt;object type=&quot;3&quot; unique_id=&quot;11883&quot;&gt;&lt;property id=&quot;20148&quot; value=&quot;5&quot;/&gt;&lt;property id=&quot;20300&quot; value=&quot;Slide 24 - &amp;quot;THỰC HÀNH&amp;#x0D;&amp;#x0A;HOẠT ĐỘNG TRẢI NGHIỆM SÁNG TẠO&amp;quot;&quot;/&gt;&lt;property id=&quot;20307&quot; value=&quot;301&quot;/&gt;&lt;/object&gt;&lt;object type=&quot;3&quot; unique_id=&quot;12024&quot;&gt;&lt;property id=&quot;20148&quot; value=&quot;5&quot;/&gt;&lt;property id=&quot;20300&quot; value=&quot;Slide 32&quot;/&gt;&lt;property id=&quot;20307&quot; value=&quot;302&quot;/&gt;&lt;/object&gt;&lt;object type=&quot;3&quot; unique_id=&quot;12631&quot;&gt;&lt;property id=&quot;20148&quot; value=&quot;5&quot;/&gt;&lt;property id=&quot;20300&quot; value=&quot;Slide 25&quot;/&gt;&lt;property id=&quot;20307&quot; value=&quot;303&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6303</TotalTime>
  <Words>6483</Words>
  <Application>Microsoft Office PowerPoint</Application>
  <PresentationFormat>On-screen Show (4:3)</PresentationFormat>
  <Paragraphs>849</Paragraphs>
  <Slides>63</Slides>
  <Notes>1</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63</vt:i4>
      </vt:variant>
    </vt:vector>
  </HeadingPairs>
  <TitlesOfParts>
    <vt:vector size="81" baseType="lpstr">
      <vt:lpstr>MS PGothic</vt:lpstr>
      <vt:lpstr>MS PGothic</vt:lpstr>
      <vt:lpstr>Arial</vt:lpstr>
      <vt:lpstr>Arian (Body)</vt:lpstr>
      <vt:lpstr>Calibri</vt:lpstr>
      <vt:lpstr>Cambria</vt:lpstr>
      <vt:lpstr>Candara</vt:lpstr>
      <vt:lpstr>Franklin Gothic Book</vt:lpstr>
      <vt:lpstr>Franklin Gothic Medium</vt:lpstr>
      <vt:lpstr>MS Mincho</vt:lpstr>
      <vt:lpstr>Symbol</vt:lpstr>
      <vt:lpstr>Tahoma</vt:lpstr>
      <vt:lpstr>Times New Roman</vt:lpstr>
      <vt:lpstr>Trebuchet MS</vt:lpstr>
      <vt:lpstr>Wingdings</vt:lpstr>
      <vt:lpstr>Wingdings 2</vt:lpstr>
      <vt:lpstr>Trek</vt:lpstr>
      <vt:lpstr>Waveform</vt:lpstr>
      <vt:lpstr>PowerPoint Presentation</vt:lpstr>
      <vt:lpstr>GIỚI THIỆU</vt:lpstr>
      <vt:lpstr>MỤC TIÊU CỦA LỚP TẬP HUẤN</vt:lpstr>
      <vt:lpstr>CÁC HOẠT ĐỘNG CHÍNH</vt:lpstr>
      <vt:lpstr>HOẠT ĐỘNG 1: ĐẶC ĐIỂM CỦA PHƯƠNG PHÁP HỌC QUA TRẢI NGHIỆM</vt:lpstr>
      <vt:lpstr>HOẠT ĐỘNG 1: ĐẶC ĐIỂM CỦA PHƯƠNG PHÁP HỌC QUA TRẢI NGHIỆM</vt:lpstr>
      <vt:lpstr>HOẠT ĐỘNG 1: ĐẶC ĐIỂM CỦA PHƯƠNG PHÁP HỌC QUA TRẢI NGHIỆM</vt:lpstr>
      <vt:lpstr>Phân tích/Xử lí trải nghiệm</vt:lpstr>
      <vt:lpstr>HOẠT ĐỘNG 2: PHÂN TÍCH QUY TRÌNH HỌC QUA TRẢI NGHIỆM</vt:lpstr>
      <vt:lpstr>HOẠT ĐỘNG 2: PHÂN TÍCH QUY TRÌNH HỌC QUA TRẢI NGHIỆM</vt:lpstr>
      <vt:lpstr>CHIA SẺ KINH NGHIỆM</vt:lpstr>
      <vt:lpstr>HOẠT ĐỘNG 2: PHÂN TÍCH QUY TRÌNH HỌC QUA TRẢI NGHIỆM</vt:lpstr>
      <vt:lpstr>HOẠT ĐỘNG 2: PHÂN TÍCH QUY TRÌNH HỌC QUA TRẢI NGHIỆM</vt:lpstr>
      <vt:lpstr>HOẠT ĐỘNG 2: PHÂN TÍCH QUY TRÌNH HỌC QUA TRẢI NGHIỆM</vt:lpstr>
      <vt:lpstr>HOẠT ĐỘNG 2: PHÂN TÍCH QUY TRÌNH HỌC QUA TRẢI NGHIỆM</vt:lpstr>
      <vt:lpstr>HOẠT ĐỘNG 2: PHÂN TÍCH QUY TRÌNH HỌC QUA TRẢI NGHIỆM</vt:lpstr>
      <vt:lpstr>HOẠT ĐỘNG 2: PHÂN TÍCH QUY TRÌNH HỌC QUA TRẢI NGHIỆM</vt:lpstr>
      <vt:lpstr>PowerPoint Presentation</vt:lpstr>
      <vt:lpstr>HOẠT ĐỘNG 2: PHÂN TÍCH QUY TRÌNH HỌC QUA TRẢI NGHIỆM</vt:lpstr>
      <vt:lpstr>4 giai đoạn trong quy trình học qua trải nghiệm được miêu tả bằng sơ đồ sau:</vt:lpstr>
      <vt:lpstr>HOẠT ĐỘNG 2: PHÂN TÍCH QUY TRÌNH HỌC QUA TRẢI NGHIỆM</vt:lpstr>
      <vt:lpstr>HOẠT ĐỘNG 2: PHÂN TÍCH QUY TRÌNH HỌC QUA TRẢI NGHIỆM</vt:lpstr>
      <vt:lpstr>HOẠT ĐỘNG 2: PHÂN TÍCH QUY TRÌNH HỌC QUA TRẢI NGHIỆM</vt:lpstr>
      <vt:lpstr>HOẠT ĐỘNG 2: PHÂN TÍCH QUY TRÌNH HỌC QUA TRẢI NGHIỆM</vt:lpstr>
      <vt:lpstr>HOẠT ĐỘNG 2: PHÂN TÍCH QUY TRÌNH HỌC QUA TRẢI NGHIỆM</vt:lpstr>
      <vt:lpstr>HOẠT ĐỘNG 2: PHÂN TÍCH QUY TRÌNH HỌC QUA TRẢI NGHIỆM</vt:lpstr>
      <vt:lpstr>HOẠT ĐỘNG 2: PHÂN TÍCH QUY TRÌNH HỌC QUA TRẢI NGHIỆM</vt:lpstr>
      <vt:lpstr>HOẠT ĐỘNG 2: PHÂN TÍCH QUY TRÌNH HỌC QUA TRẢI NGHIỆM</vt:lpstr>
      <vt:lpstr>HOẠT ĐỘNG 2: PHÂN TÍCH QUY TRÌNH HỌC QUA TRẢI NGHIỆM</vt:lpstr>
      <vt:lpstr>HOẠT ĐỘNG 3: PHÂN TÍCH QUY TRÌNH HỌC QUA TRẢI NGHIỆM</vt:lpstr>
      <vt:lpstr>HOẠT ĐỘNG 2: PHÂN TÍCH QUY TRÌNH HỌC QUA TRẢI NGHIỆM</vt:lpstr>
      <vt:lpstr>Sáng tạo trong trải nghiệm</vt:lpstr>
      <vt:lpstr>KHÁI NIỆM HOẠT ĐỘNG TNST</vt:lpstr>
      <vt:lpstr>HĐtnst tiếp cận phát triển NĂNG LỰC</vt:lpstr>
      <vt:lpstr>Mô hình tảng băng về cấu trúc năng lực và con đường hình thành</vt:lpstr>
      <vt:lpstr>TIẾP CẬN NĂNG LỰC------------------TIẾP CẬN  NỘI DUNG Griffil &amp; Smith (1997)</vt:lpstr>
      <vt:lpstr>PowerPoint Presentation</vt:lpstr>
      <vt:lpstr>PowerPoint Presentation</vt:lpstr>
      <vt:lpstr>PowerPoint Presentation</vt:lpstr>
      <vt:lpstr>Các yếu tố cấu thành Năng lực </vt:lpstr>
      <vt:lpstr>HƯỚNG DẪN tổ chức hđ TNst </vt:lpstr>
      <vt:lpstr>HƯỚNG DẪN tổ chức hđ TNst </vt:lpstr>
      <vt:lpstr>HƯỚNG DẪN tổ chức hđ TNst </vt:lpstr>
      <vt:lpstr>HƯỚNG DẪN tổ chức hđ TNst </vt:lpstr>
      <vt:lpstr>Các bước xây dựng hoạt động trải nghiệm</vt:lpstr>
      <vt:lpstr>GỢI Ý CÁC SẢN PHẨM</vt:lpstr>
      <vt:lpstr>PowerPoint Presentation</vt:lpstr>
      <vt:lpstr>Mối quan hệ giữa năng lực và các yếu tố của quá trình hđtnst và tài liệu học tập</vt:lpstr>
      <vt:lpstr>Quan điểm về viết TÀI LIỆU</vt:lpstr>
      <vt:lpstr>PowerPoint Presentation</vt:lpstr>
      <vt:lpstr>PowerPoint Presentation</vt:lpstr>
      <vt:lpstr>HƯỚNG DẪN tổ chức hđ TNst</vt:lpstr>
      <vt:lpstr>KHỐI LỚP 6</vt:lpstr>
      <vt:lpstr>KHỐI LỚP 7</vt:lpstr>
      <vt:lpstr>KHỐI LỚP 8</vt:lpstr>
      <vt:lpstr>KHỐI LỚP 9</vt:lpstr>
      <vt:lpstr>NGHIÊN CỨU THỜI LƯỢNG, KẾ HOẠCH, CHƯƠNG TRÌNH</vt:lpstr>
      <vt:lpstr>PowerPoint Presentation</vt:lpstr>
      <vt:lpstr>PowerPoint Presentation</vt:lpstr>
      <vt:lpstr>Phân phối chương trình</vt:lpstr>
      <vt:lpstr>PowerPoint Presentation</vt:lpstr>
      <vt:lpstr>HƯỚNG DẪN tổ chức hđ TNst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TỔ CHỨC HOẠT ĐỘNG TRẢI NGHIỆM SÁNG TẠO  TRONG DẠY HỌC VẬT LÍ  Ở TRƯỜNG PHỔ THÔNG</dc:title>
  <dc:creator>HAIHUONG</dc:creator>
  <cp:lastModifiedBy>Windows User</cp:lastModifiedBy>
  <cp:revision>301</cp:revision>
  <dcterms:created xsi:type="dcterms:W3CDTF">2016-10-02T15:46:29Z</dcterms:created>
  <dcterms:modified xsi:type="dcterms:W3CDTF">2017-09-20T09:48:41Z</dcterms:modified>
</cp:coreProperties>
</file>